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i5H/3A9CTtL2jwfnfcbOLnv00RK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257E56-42A0-42B8-BA4D-04F7818CBEF2}" v="55" dt="2020-02-09T00:50:09.1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customschemas.google.com/relationships/presentationmetadata" Target="meta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run Pasumarthi" userId="c8019a89e284d0b8" providerId="LiveId" clId="{33257E56-42A0-42B8-BA4D-04F7818CBEF2}"/>
    <pc:docChg chg="undo redo custSel modSld">
      <pc:chgData name="Tarun Pasumarthi" userId="c8019a89e284d0b8" providerId="LiveId" clId="{33257E56-42A0-42B8-BA4D-04F7818CBEF2}" dt="2020-02-09T01:15:32.722" v="5705" actId="20577"/>
      <pc:docMkLst>
        <pc:docMk/>
      </pc:docMkLst>
      <pc:sldChg chg="modSp">
        <pc:chgData name="Tarun Pasumarthi" userId="c8019a89e284d0b8" providerId="LiveId" clId="{33257E56-42A0-42B8-BA4D-04F7818CBEF2}" dt="2020-02-08T21:48:51.693" v="342" actId="20577"/>
        <pc:sldMkLst>
          <pc:docMk/>
          <pc:sldMk cId="0" sldId="256"/>
        </pc:sldMkLst>
        <pc:spChg chg="mod">
          <ac:chgData name="Tarun Pasumarthi" userId="c8019a89e284d0b8" providerId="LiveId" clId="{33257E56-42A0-42B8-BA4D-04F7818CBEF2}" dt="2020-02-08T21:48:51.693" v="342" actId="20577"/>
          <ac:spMkLst>
            <pc:docMk/>
            <pc:sldMk cId="0" sldId="256"/>
            <ac:spMk id="55" creationId="{00000000-0000-0000-0000-000000000000}"/>
          </ac:spMkLst>
        </pc:spChg>
      </pc:sldChg>
      <pc:sldChg chg="addSp delSp modSp">
        <pc:chgData name="Tarun Pasumarthi" userId="c8019a89e284d0b8" providerId="LiveId" clId="{33257E56-42A0-42B8-BA4D-04F7818CBEF2}" dt="2020-02-08T19:57:01.286" v="83" actId="20577"/>
        <pc:sldMkLst>
          <pc:docMk/>
          <pc:sldMk cId="0" sldId="257"/>
        </pc:sldMkLst>
        <pc:spChg chg="mod">
          <ac:chgData name="Tarun Pasumarthi" userId="c8019a89e284d0b8" providerId="LiveId" clId="{33257E56-42A0-42B8-BA4D-04F7818CBEF2}" dt="2020-02-08T19:57:01.286" v="83" actId="20577"/>
          <ac:spMkLst>
            <pc:docMk/>
            <pc:sldMk cId="0" sldId="257"/>
            <ac:spMk id="61" creationId="{00000000-0000-0000-0000-000000000000}"/>
          </ac:spMkLst>
        </pc:spChg>
        <pc:spChg chg="mod">
          <ac:chgData name="Tarun Pasumarthi" userId="c8019a89e284d0b8" providerId="LiveId" clId="{33257E56-42A0-42B8-BA4D-04F7818CBEF2}" dt="2020-02-08T19:56:53.433" v="78" actId="20577"/>
          <ac:spMkLst>
            <pc:docMk/>
            <pc:sldMk cId="0" sldId="257"/>
            <ac:spMk id="62" creationId="{00000000-0000-0000-0000-000000000000}"/>
          </ac:spMkLst>
        </pc:spChg>
        <pc:picChg chg="add del mod">
          <ac:chgData name="Tarun Pasumarthi" userId="c8019a89e284d0b8" providerId="LiveId" clId="{33257E56-42A0-42B8-BA4D-04F7818CBEF2}" dt="2020-02-08T18:21:53.608" v="3" actId="21"/>
          <ac:picMkLst>
            <pc:docMk/>
            <pc:sldMk cId="0" sldId="257"/>
            <ac:picMk id="2" creationId="{2A65BFA5-9A52-416A-A89D-64B6E1F9A86A}"/>
          </ac:picMkLst>
        </pc:picChg>
        <pc:picChg chg="add mod">
          <ac:chgData name="Tarun Pasumarthi" userId="c8019a89e284d0b8" providerId="LiveId" clId="{33257E56-42A0-42B8-BA4D-04F7818CBEF2}" dt="2020-02-08T19:56:52.844" v="77" actId="14100"/>
          <ac:picMkLst>
            <pc:docMk/>
            <pc:sldMk cId="0" sldId="257"/>
            <ac:picMk id="3" creationId="{B5DDFB23-9581-473A-805C-91E69E005207}"/>
          </ac:picMkLst>
        </pc:picChg>
        <pc:picChg chg="add mod">
          <ac:chgData name="Tarun Pasumarthi" userId="c8019a89e284d0b8" providerId="LiveId" clId="{33257E56-42A0-42B8-BA4D-04F7818CBEF2}" dt="2020-02-08T18:28:17.540" v="9" actId="1076"/>
          <ac:picMkLst>
            <pc:docMk/>
            <pc:sldMk cId="0" sldId="257"/>
            <ac:picMk id="4" creationId="{459D1E0B-C3C0-4684-BE49-81A33ED68335}"/>
          </ac:picMkLst>
        </pc:picChg>
        <pc:picChg chg="add del mod">
          <ac:chgData name="Tarun Pasumarthi" userId="c8019a89e284d0b8" providerId="LiveId" clId="{33257E56-42A0-42B8-BA4D-04F7818CBEF2}" dt="2020-02-08T18:30:07.164" v="30" actId="931"/>
          <ac:picMkLst>
            <pc:docMk/>
            <pc:sldMk cId="0" sldId="257"/>
            <ac:picMk id="6" creationId="{C2D2F0A2-6541-4C47-A429-341B98093706}"/>
          </ac:picMkLst>
        </pc:picChg>
        <pc:picChg chg="add del mod">
          <ac:chgData name="Tarun Pasumarthi" userId="c8019a89e284d0b8" providerId="LiveId" clId="{33257E56-42A0-42B8-BA4D-04F7818CBEF2}" dt="2020-02-08T18:30:07.164" v="30" actId="931"/>
          <ac:picMkLst>
            <pc:docMk/>
            <pc:sldMk cId="0" sldId="257"/>
            <ac:picMk id="8" creationId="{F1C82000-5A4E-4B2F-85A5-FAE3F3AC3A45}"/>
          </ac:picMkLst>
        </pc:picChg>
        <pc:picChg chg="add mod">
          <ac:chgData name="Tarun Pasumarthi" userId="c8019a89e284d0b8" providerId="LiveId" clId="{33257E56-42A0-42B8-BA4D-04F7818CBEF2}" dt="2020-02-08T19:49:57.105" v="51" actId="1076"/>
          <ac:picMkLst>
            <pc:docMk/>
            <pc:sldMk cId="0" sldId="257"/>
            <ac:picMk id="10" creationId="{AF20FD1E-F7F1-4B5D-B30F-547E16BB08BE}"/>
          </ac:picMkLst>
        </pc:picChg>
        <pc:picChg chg="add del mod">
          <ac:chgData name="Tarun Pasumarthi" userId="c8019a89e284d0b8" providerId="LiveId" clId="{33257E56-42A0-42B8-BA4D-04F7818CBEF2}" dt="2020-02-08T18:30:34.319" v="40" actId="931"/>
          <ac:picMkLst>
            <pc:docMk/>
            <pc:sldMk cId="0" sldId="257"/>
            <ac:picMk id="12" creationId="{779500DB-9FE6-46F5-9F67-55D09F11B277}"/>
          </ac:picMkLst>
        </pc:picChg>
        <pc:picChg chg="add mod">
          <ac:chgData name="Tarun Pasumarthi" userId="c8019a89e284d0b8" providerId="LiveId" clId="{33257E56-42A0-42B8-BA4D-04F7818CBEF2}" dt="2020-02-08T19:50:01.756" v="52" actId="1076"/>
          <ac:picMkLst>
            <pc:docMk/>
            <pc:sldMk cId="0" sldId="257"/>
            <ac:picMk id="14" creationId="{4CBCE903-74A8-463E-80C5-FB06397609FF}"/>
          </ac:picMkLst>
        </pc:picChg>
      </pc:sldChg>
      <pc:sldChg chg="addSp modSp">
        <pc:chgData name="Tarun Pasumarthi" userId="c8019a89e284d0b8" providerId="LiveId" clId="{33257E56-42A0-42B8-BA4D-04F7818CBEF2}" dt="2020-02-08T20:00:15.872" v="120" actId="1076"/>
        <pc:sldMkLst>
          <pc:docMk/>
          <pc:sldMk cId="0" sldId="258"/>
        </pc:sldMkLst>
        <pc:spChg chg="mod">
          <ac:chgData name="Tarun Pasumarthi" userId="c8019a89e284d0b8" providerId="LiveId" clId="{33257E56-42A0-42B8-BA4D-04F7818CBEF2}" dt="2020-02-08T19:59:46.973" v="114" actId="20577"/>
          <ac:spMkLst>
            <pc:docMk/>
            <pc:sldMk cId="0" sldId="258"/>
            <ac:spMk id="68" creationId="{00000000-0000-0000-0000-000000000000}"/>
          </ac:spMkLst>
        </pc:spChg>
        <pc:picChg chg="add mod">
          <ac:chgData name="Tarun Pasumarthi" userId="c8019a89e284d0b8" providerId="LiveId" clId="{33257E56-42A0-42B8-BA4D-04F7818CBEF2}" dt="2020-02-08T19:53:39.891" v="62" actId="1076"/>
          <ac:picMkLst>
            <pc:docMk/>
            <pc:sldMk cId="0" sldId="258"/>
            <ac:picMk id="2" creationId="{2689DBC5-4BEF-4B34-B3BB-629BF5C9A7BD}"/>
          </ac:picMkLst>
        </pc:picChg>
        <pc:picChg chg="add mod">
          <ac:chgData name="Tarun Pasumarthi" userId="c8019a89e284d0b8" providerId="LiveId" clId="{33257E56-42A0-42B8-BA4D-04F7818CBEF2}" dt="2020-02-08T20:00:15.872" v="120" actId="1076"/>
          <ac:picMkLst>
            <pc:docMk/>
            <pc:sldMk cId="0" sldId="258"/>
            <ac:picMk id="3" creationId="{077BC5B1-4CBF-423E-AB66-4D3F447CE73D}"/>
          </ac:picMkLst>
        </pc:picChg>
        <pc:picChg chg="add mod">
          <ac:chgData name="Tarun Pasumarthi" userId="c8019a89e284d0b8" providerId="LiveId" clId="{33257E56-42A0-42B8-BA4D-04F7818CBEF2}" dt="2020-02-08T20:00:11.916" v="119" actId="1076"/>
          <ac:picMkLst>
            <pc:docMk/>
            <pc:sldMk cId="0" sldId="258"/>
            <ac:picMk id="4" creationId="{341165A8-6381-4DB4-8A75-1B00AEF7E9FC}"/>
          </ac:picMkLst>
        </pc:picChg>
        <pc:picChg chg="add mod">
          <ac:chgData name="Tarun Pasumarthi" userId="c8019a89e284d0b8" providerId="LiveId" clId="{33257E56-42A0-42B8-BA4D-04F7818CBEF2}" dt="2020-02-08T19:53:54.142" v="65" actId="1076"/>
          <ac:picMkLst>
            <pc:docMk/>
            <pc:sldMk cId="0" sldId="258"/>
            <ac:picMk id="6" creationId="{E7D2EE65-4E85-4A33-B9AC-5AB4CE397422}"/>
          </ac:picMkLst>
        </pc:picChg>
      </pc:sldChg>
      <pc:sldChg chg="addSp delSp modSp">
        <pc:chgData name="Tarun Pasumarthi" userId="c8019a89e284d0b8" providerId="LiveId" clId="{33257E56-42A0-42B8-BA4D-04F7818CBEF2}" dt="2020-02-08T20:04:12.747" v="128" actId="1076"/>
        <pc:sldMkLst>
          <pc:docMk/>
          <pc:sldMk cId="0" sldId="259"/>
        </pc:sldMkLst>
        <pc:spChg chg="mod">
          <ac:chgData name="Tarun Pasumarthi" userId="c8019a89e284d0b8" providerId="LiveId" clId="{33257E56-42A0-42B8-BA4D-04F7818CBEF2}" dt="2020-02-08T20:01:41.914" v="124" actId="1076"/>
          <ac:spMkLst>
            <pc:docMk/>
            <pc:sldMk cId="0" sldId="259"/>
            <ac:spMk id="75" creationId="{00000000-0000-0000-0000-000000000000}"/>
          </ac:spMkLst>
        </pc:spChg>
        <pc:picChg chg="add del">
          <ac:chgData name="Tarun Pasumarthi" userId="c8019a89e284d0b8" providerId="LiveId" clId="{33257E56-42A0-42B8-BA4D-04F7818CBEF2}" dt="2020-02-08T19:53:19.951" v="58" actId="21"/>
          <ac:picMkLst>
            <pc:docMk/>
            <pc:sldMk cId="0" sldId="259"/>
            <ac:picMk id="2" creationId="{D5D7FCAB-6B09-4918-AB93-3395EFC01024}"/>
          </ac:picMkLst>
        </pc:picChg>
        <pc:picChg chg="add del mod">
          <ac:chgData name="Tarun Pasumarthi" userId="c8019a89e284d0b8" providerId="LiveId" clId="{33257E56-42A0-42B8-BA4D-04F7818CBEF2}" dt="2020-02-08T20:04:07.261" v="127" actId="21"/>
          <ac:picMkLst>
            <pc:docMk/>
            <pc:sldMk cId="0" sldId="259"/>
            <ac:picMk id="3" creationId="{34C1C149-A683-4874-932F-65E58F03750B}"/>
          </ac:picMkLst>
        </pc:picChg>
        <pc:picChg chg="add mod">
          <ac:chgData name="Tarun Pasumarthi" userId="c8019a89e284d0b8" providerId="LiveId" clId="{33257E56-42A0-42B8-BA4D-04F7818CBEF2}" dt="2020-02-08T20:04:12.747" v="128" actId="1076"/>
          <ac:picMkLst>
            <pc:docMk/>
            <pc:sldMk cId="0" sldId="259"/>
            <ac:picMk id="4" creationId="{954A152E-110C-4911-8D73-D56CFA0D02FC}"/>
          </ac:picMkLst>
        </pc:picChg>
      </pc:sldChg>
      <pc:sldChg chg="addSp delSp modSp">
        <pc:chgData name="Tarun Pasumarthi" userId="c8019a89e284d0b8" providerId="LiveId" clId="{33257E56-42A0-42B8-BA4D-04F7818CBEF2}" dt="2020-02-08T22:19:38.760" v="1005" actId="255"/>
        <pc:sldMkLst>
          <pc:docMk/>
          <pc:sldMk cId="0" sldId="260"/>
        </pc:sldMkLst>
        <pc:spChg chg="add mod">
          <ac:chgData name="Tarun Pasumarthi" userId="c8019a89e284d0b8" providerId="LiveId" clId="{33257E56-42A0-42B8-BA4D-04F7818CBEF2}" dt="2020-02-08T21:47:35.315" v="276" actId="122"/>
          <ac:spMkLst>
            <pc:docMk/>
            <pc:sldMk cId="0" sldId="260"/>
            <ac:spMk id="7" creationId="{2458DF39-8731-4BA5-80B2-0FEFECE1FF09}"/>
          </ac:spMkLst>
        </pc:spChg>
        <pc:spChg chg="add mod">
          <ac:chgData name="Tarun Pasumarthi" userId="c8019a89e284d0b8" providerId="LiveId" clId="{33257E56-42A0-42B8-BA4D-04F7818CBEF2}" dt="2020-02-08T21:44:28.862" v="264" actId="20577"/>
          <ac:spMkLst>
            <pc:docMk/>
            <pc:sldMk cId="0" sldId="260"/>
            <ac:spMk id="10" creationId="{34391FA6-6813-4E52-900C-62F348189F65}"/>
          </ac:spMkLst>
        </pc:spChg>
        <pc:spChg chg="add mod">
          <ac:chgData name="Tarun Pasumarthi" userId="c8019a89e284d0b8" providerId="LiveId" clId="{33257E56-42A0-42B8-BA4D-04F7818CBEF2}" dt="2020-02-08T21:44:19.544" v="260" actId="20577"/>
          <ac:spMkLst>
            <pc:docMk/>
            <pc:sldMk cId="0" sldId="260"/>
            <ac:spMk id="11" creationId="{2938427C-077B-48AC-9AC0-2F2D6A1A0867}"/>
          </ac:spMkLst>
        </pc:spChg>
        <pc:spChg chg="mod">
          <ac:chgData name="Tarun Pasumarthi" userId="c8019a89e284d0b8" providerId="LiveId" clId="{33257E56-42A0-42B8-BA4D-04F7818CBEF2}" dt="2020-02-08T22:19:38.760" v="1005" actId="255"/>
          <ac:spMkLst>
            <pc:docMk/>
            <pc:sldMk cId="0" sldId="260"/>
            <ac:spMk id="81" creationId="{00000000-0000-0000-0000-000000000000}"/>
          </ac:spMkLst>
        </pc:spChg>
        <pc:picChg chg="add del mod">
          <ac:chgData name="Tarun Pasumarthi" userId="c8019a89e284d0b8" providerId="LiveId" clId="{33257E56-42A0-42B8-BA4D-04F7818CBEF2}" dt="2020-02-08T21:36:02.435" v="151" actId="21"/>
          <ac:picMkLst>
            <pc:docMk/>
            <pc:sldMk cId="0" sldId="260"/>
            <ac:picMk id="2" creationId="{9AE63189-DF4C-4B2A-A79D-948425FC9297}"/>
          </ac:picMkLst>
        </pc:picChg>
        <pc:picChg chg="add del mod">
          <ac:chgData name="Tarun Pasumarthi" userId="c8019a89e284d0b8" providerId="LiveId" clId="{33257E56-42A0-42B8-BA4D-04F7818CBEF2}" dt="2020-02-08T21:35:59.813" v="150" actId="21"/>
          <ac:picMkLst>
            <pc:docMk/>
            <pc:sldMk cId="0" sldId="260"/>
            <ac:picMk id="3" creationId="{BAB00F40-F12E-43D8-9F95-117A6854898B}"/>
          </ac:picMkLst>
        </pc:picChg>
        <pc:picChg chg="add mod">
          <ac:chgData name="Tarun Pasumarthi" userId="c8019a89e284d0b8" providerId="LiveId" clId="{33257E56-42A0-42B8-BA4D-04F7818CBEF2}" dt="2020-02-08T21:40:14.925" v="170" actId="1076"/>
          <ac:picMkLst>
            <pc:docMk/>
            <pc:sldMk cId="0" sldId="260"/>
            <ac:picMk id="4" creationId="{6D2DAD72-EB7B-4CB3-9B64-EFEA1205F268}"/>
          </ac:picMkLst>
        </pc:picChg>
        <pc:picChg chg="add mod">
          <ac:chgData name="Tarun Pasumarthi" userId="c8019a89e284d0b8" providerId="LiveId" clId="{33257E56-42A0-42B8-BA4D-04F7818CBEF2}" dt="2020-02-08T21:40:09.928" v="169" actId="1076"/>
          <ac:picMkLst>
            <pc:docMk/>
            <pc:sldMk cId="0" sldId="260"/>
            <ac:picMk id="5" creationId="{453E4EF4-46E2-41FA-BB31-382831773511}"/>
          </ac:picMkLst>
        </pc:picChg>
        <pc:picChg chg="add mod">
          <ac:chgData name="Tarun Pasumarthi" userId="c8019a89e284d0b8" providerId="LiveId" clId="{33257E56-42A0-42B8-BA4D-04F7818CBEF2}" dt="2020-02-08T21:40:06.484" v="168" actId="1076"/>
          <ac:picMkLst>
            <pc:docMk/>
            <pc:sldMk cId="0" sldId="260"/>
            <ac:picMk id="6" creationId="{1FF6E87A-92A9-4BBD-A192-407BF47539B3}"/>
          </ac:picMkLst>
        </pc:picChg>
      </pc:sldChg>
      <pc:sldChg chg="addSp modSp">
        <pc:chgData name="Tarun Pasumarthi" userId="c8019a89e284d0b8" providerId="LiveId" clId="{33257E56-42A0-42B8-BA4D-04F7818CBEF2}" dt="2020-02-08T22:25:34.170" v="1012" actId="1076"/>
        <pc:sldMkLst>
          <pc:docMk/>
          <pc:sldMk cId="0" sldId="261"/>
        </pc:sldMkLst>
        <pc:spChg chg="mod">
          <ac:chgData name="Tarun Pasumarthi" userId="c8019a89e284d0b8" providerId="LiveId" clId="{33257E56-42A0-42B8-BA4D-04F7818CBEF2}" dt="2020-02-08T22:24:17.238" v="1006" actId="20577"/>
          <ac:spMkLst>
            <pc:docMk/>
            <pc:sldMk cId="0" sldId="261"/>
            <ac:spMk id="87" creationId="{00000000-0000-0000-0000-000000000000}"/>
          </ac:spMkLst>
        </pc:spChg>
        <pc:spChg chg="mod">
          <ac:chgData name="Tarun Pasumarthi" userId="c8019a89e284d0b8" providerId="LiveId" clId="{33257E56-42A0-42B8-BA4D-04F7818CBEF2}" dt="2020-02-08T22:24:21.455" v="1007" actId="20577"/>
          <ac:spMkLst>
            <pc:docMk/>
            <pc:sldMk cId="0" sldId="261"/>
            <ac:spMk id="88" creationId="{00000000-0000-0000-0000-000000000000}"/>
          </ac:spMkLst>
        </pc:spChg>
        <pc:picChg chg="add mod">
          <ac:chgData name="Tarun Pasumarthi" userId="c8019a89e284d0b8" providerId="LiveId" clId="{33257E56-42A0-42B8-BA4D-04F7818CBEF2}" dt="2020-02-08T22:25:34.170" v="1012" actId="1076"/>
          <ac:picMkLst>
            <pc:docMk/>
            <pc:sldMk cId="0" sldId="261"/>
            <ac:picMk id="2" creationId="{3944226D-ECF6-4BE7-968F-A8E549251734}"/>
          </ac:picMkLst>
        </pc:picChg>
      </pc:sldChg>
      <pc:sldChg chg="addSp delSp modSp">
        <pc:chgData name="Tarun Pasumarthi" userId="c8019a89e284d0b8" providerId="LiveId" clId="{33257E56-42A0-42B8-BA4D-04F7818CBEF2}" dt="2020-02-08T22:28:12.240" v="1034" actId="14100"/>
        <pc:sldMkLst>
          <pc:docMk/>
          <pc:sldMk cId="0" sldId="262"/>
        </pc:sldMkLst>
        <pc:spChg chg="add del">
          <ac:chgData name="Tarun Pasumarthi" userId="c8019a89e284d0b8" providerId="LiveId" clId="{33257E56-42A0-42B8-BA4D-04F7818CBEF2}" dt="2020-02-08T22:26:35.574" v="1014"/>
          <ac:spMkLst>
            <pc:docMk/>
            <pc:sldMk cId="0" sldId="262"/>
            <ac:spMk id="2" creationId="{5F6D96A4-5B40-4651-915C-3DDD01AB44C5}"/>
          </ac:spMkLst>
        </pc:spChg>
        <pc:spChg chg="add del mod">
          <ac:chgData name="Tarun Pasumarthi" userId="c8019a89e284d0b8" providerId="LiveId" clId="{33257E56-42A0-42B8-BA4D-04F7818CBEF2}" dt="2020-02-08T22:26:49.601" v="1018"/>
          <ac:spMkLst>
            <pc:docMk/>
            <pc:sldMk cId="0" sldId="262"/>
            <ac:spMk id="3" creationId="{749779CE-34CA-4E60-BAB4-E90886667E8D}"/>
          </ac:spMkLst>
        </pc:spChg>
        <pc:spChg chg="add del mod">
          <ac:chgData name="Tarun Pasumarthi" userId="c8019a89e284d0b8" providerId="LiveId" clId="{33257E56-42A0-42B8-BA4D-04F7818CBEF2}" dt="2020-02-08T22:27:38.093" v="1025" actId="21"/>
          <ac:spMkLst>
            <pc:docMk/>
            <pc:sldMk cId="0" sldId="262"/>
            <ac:spMk id="4" creationId="{E448AAFA-AB40-4731-AEAF-D88CD484E3BF}"/>
          </ac:spMkLst>
        </pc:spChg>
        <pc:spChg chg="mod">
          <ac:chgData name="Tarun Pasumarthi" userId="c8019a89e284d0b8" providerId="LiveId" clId="{33257E56-42A0-42B8-BA4D-04F7818CBEF2}" dt="2020-02-08T22:28:12.240" v="1034" actId="14100"/>
          <ac:spMkLst>
            <pc:docMk/>
            <pc:sldMk cId="0" sldId="262"/>
            <ac:spMk id="94" creationId="{00000000-0000-0000-0000-000000000000}"/>
          </ac:spMkLst>
        </pc:spChg>
      </pc:sldChg>
      <pc:sldChg chg="addSp delSp modSp">
        <pc:chgData name="Tarun Pasumarthi" userId="c8019a89e284d0b8" providerId="LiveId" clId="{33257E56-42A0-42B8-BA4D-04F7818CBEF2}" dt="2020-02-08T22:48:39.934" v="1110" actId="1076"/>
        <pc:sldMkLst>
          <pc:docMk/>
          <pc:sldMk cId="0" sldId="263"/>
        </pc:sldMkLst>
        <pc:spChg chg="mod">
          <ac:chgData name="Tarun Pasumarthi" userId="c8019a89e284d0b8" providerId="LiveId" clId="{33257E56-42A0-42B8-BA4D-04F7818CBEF2}" dt="2020-02-08T22:43:05.915" v="1067" actId="20577"/>
          <ac:spMkLst>
            <pc:docMk/>
            <pc:sldMk cId="0" sldId="263"/>
            <ac:spMk id="100" creationId="{00000000-0000-0000-0000-000000000000}"/>
          </ac:spMkLst>
        </pc:spChg>
        <pc:spChg chg="mod">
          <ac:chgData name="Tarun Pasumarthi" userId="c8019a89e284d0b8" providerId="LiveId" clId="{33257E56-42A0-42B8-BA4D-04F7818CBEF2}" dt="2020-02-08T22:43:11.702" v="1091" actId="20577"/>
          <ac:spMkLst>
            <pc:docMk/>
            <pc:sldMk cId="0" sldId="263"/>
            <ac:spMk id="101" creationId="{00000000-0000-0000-0000-000000000000}"/>
          </ac:spMkLst>
        </pc:spChg>
        <pc:picChg chg="add del mod modCrop">
          <ac:chgData name="Tarun Pasumarthi" userId="c8019a89e284d0b8" providerId="LiveId" clId="{33257E56-42A0-42B8-BA4D-04F7818CBEF2}" dt="2020-02-08T22:47:16.330" v="1099" actId="21"/>
          <ac:picMkLst>
            <pc:docMk/>
            <pc:sldMk cId="0" sldId="263"/>
            <ac:picMk id="2" creationId="{A525C6F9-0BA3-4811-BEDC-30E885643C1B}"/>
          </ac:picMkLst>
        </pc:picChg>
        <pc:picChg chg="add mod modCrop">
          <ac:chgData name="Tarun Pasumarthi" userId="c8019a89e284d0b8" providerId="LiveId" clId="{33257E56-42A0-42B8-BA4D-04F7818CBEF2}" dt="2020-02-08T22:48:39.934" v="1110" actId="1076"/>
          <ac:picMkLst>
            <pc:docMk/>
            <pc:sldMk cId="0" sldId="263"/>
            <ac:picMk id="3" creationId="{4E9BF15C-98F0-4498-84D9-6EC24D91FB0C}"/>
          </ac:picMkLst>
        </pc:picChg>
        <pc:picChg chg="add del mod modCrop">
          <ac:chgData name="Tarun Pasumarthi" userId="c8019a89e284d0b8" providerId="LiveId" clId="{33257E56-42A0-42B8-BA4D-04F7818CBEF2}" dt="2020-02-08T22:47:13.992" v="1098" actId="21"/>
          <ac:picMkLst>
            <pc:docMk/>
            <pc:sldMk cId="0" sldId="263"/>
            <ac:picMk id="6" creationId="{5F3A94BC-1AFE-40E2-94CF-EC3B8A4E5E5D}"/>
          </ac:picMkLst>
        </pc:picChg>
        <pc:picChg chg="add mod modCrop">
          <ac:chgData name="Tarun Pasumarthi" userId="c8019a89e284d0b8" providerId="LiveId" clId="{33257E56-42A0-42B8-BA4D-04F7818CBEF2}" dt="2020-02-08T22:48:34.796" v="1109" actId="1076"/>
          <ac:picMkLst>
            <pc:docMk/>
            <pc:sldMk cId="0" sldId="263"/>
            <ac:picMk id="8" creationId="{51230251-0F80-465D-BF95-BA3A64A02483}"/>
          </ac:picMkLst>
        </pc:picChg>
      </pc:sldChg>
      <pc:sldChg chg="addSp delSp modSp">
        <pc:chgData name="Tarun Pasumarthi" userId="c8019a89e284d0b8" providerId="LiveId" clId="{33257E56-42A0-42B8-BA4D-04F7818CBEF2}" dt="2020-02-08T22:51:48.937" v="1124" actId="21"/>
        <pc:sldMkLst>
          <pc:docMk/>
          <pc:sldMk cId="0" sldId="264"/>
        </pc:sldMkLst>
        <pc:spChg chg="add del">
          <ac:chgData name="Tarun Pasumarthi" userId="c8019a89e284d0b8" providerId="LiveId" clId="{33257E56-42A0-42B8-BA4D-04F7818CBEF2}" dt="2020-02-08T22:51:48.937" v="1124" actId="21"/>
          <ac:spMkLst>
            <pc:docMk/>
            <pc:sldMk cId="0" sldId="264"/>
            <ac:spMk id="2" creationId="{92A9ADD5-2403-4E6F-B325-1C7D324BBE6C}"/>
          </ac:spMkLst>
        </pc:spChg>
        <pc:spChg chg="mod">
          <ac:chgData name="Tarun Pasumarthi" userId="c8019a89e284d0b8" providerId="LiveId" clId="{33257E56-42A0-42B8-BA4D-04F7818CBEF2}" dt="2020-02-08T22:51:39.934" v="1123" actId="20577"/>
          <ac:spMkLst>
            <pc:docMk/>
            <pc:sldMk cId="0" sldId="264"/>
            <ac:spMk id="107" creationId="{00000000-0000-0000-0000-000000000000}"/>
          </ac:spMkLst>
        </pc:spChg>
      </pc:sldChg>
      <pc:sldChg chg="modSp">
        <pc:chgData name="Tarun Pasumarthi" userId="c8019a89e284d0b8" providerId="LiveId" clId="{33257E56-42A0-42B8-BA4D-04F7818CBEF2}" dt="2020-02-09T01:15:32.722" v="5705" actId="20577"/>
        <pc:sldMkLst>
          <pc:docMk/>
          <pc:sldMk cId="0" sldId="265"/>
        </pc:sldMkLst>
        <pc:spChg chg="mod">
          <ac:chgData name="Tarun Pasumarthi" userId="c8019a89e284d0b8" providerId="LiveId" clId="{33257E56-42A0-42B8-BA4D-04F7818CBEF2}" dt="2020-02-09T01:15:32.722" v="5705" actId="20577"/>
          <ac:spMkLst>
            <pc:docMk/>
            <pc:sldMk cId="0" sldId="265"/>
            <ac:spMk id="113" creationId="{00000000-0000-0000-0000-000000000000}"/>
          </ac:spMkLst>
        </pc:spChg>
      </pc:sldChg>
      <pc:sldChg chg="modSp">
        <pc:chgData name="Tarun Pasumarthi" userId="c8019a89e284d0b8" providerId="LiveId" clId="{33257E56-42A0-42B8-BA4D-04F7818CBEF2}" dt="2020-02-09T00:10:39.925" v="3932" actId="20577"/>
        <pc:sldMkLst>
          <pc:docMk/>
          <pc:sldMk cId="0" sldId="266"/>
        </pc:sldMkLst>
        <pc:spChg chg="mod">
          <ac:chgData name="Tarun Pasumarthi" userId="c8019a89e284d0b8" providerId="LiveId" clId="{33257E56-42A0-42B8-BA4D-04F7818CBEF2}" dt="2020-02-09T00:10:39.925" v="3932" actId="20577"/>
          <ac:spMkLst>
            <pc:docMk/>
            <pc:sldMk cId="0" sldId="266"/>
            <ac:spMk id="120" creationId="{00000000-0000-0000-0000-000000000000}"/>
          </ac:spMkLst>
        </pc:spChg>
      </pc:sldChg>
      <pc:sldChg chg="modSp">
        <pc:chgData name="Tarun Pasumarthi" userId="c8019a89e284d0b8" providerId="LiveId" clId="{33257E56-42A0-42B8-BA4D-04F7818CBEF2}" dt="2020-02-08T23:09:31.331" v="1265" actId="20577"/>
        <pc:sldMkLst>
          <pc:docMk/>
          <pc:sldMk cId="0" sldId="267"/>
        </pc:sldMkLst>
        <pc:spChg chg="mod">
          <ac:chgData name="Tarun Pasumarthi" userId="c8019a89e284d0b8" providerId="LiveId" clId="{33257E56-42A0-42B8-BA4D-04F7818CBEF2}" dt="2020-02-08T23:09:31.331" v="1265" actId="20577"/>
          <ac:spMkLst>
            <pc:docMk/>
            <pc:sldMk cId="0" sldId="267"/>
            <ac:spMk id="126" creationId="{00000000-0000-0000-0000-000000000000}"/>
          </ac:spMkLst>
        </pc:spChg>
      </pc:sldChg>
      <pc:sldChg chg="addSp modSp">
        <pc:chgData name="Tarun Pasumarthi" userId="c8019a89e284d0b8" providerId="LiveId" clId="{33257E56-42A0-42B8-BA4D-04F7818CBEF2}" dt="2020-02-08T23:21:41.005" v="1276" actId="1076"/>
        <pc:sldMkLst>
          <pc:docMk/>
          <pc:sldMk cId="0" sldId="268"/>
        </pc:sldMkLst>
        <pc:picChg chg="add mod">
          <ac:chgData name="Tarun Pasumarthi" userId="c8019a89e284d0b8" providerId="LiveId" clId="{33257E56-42A0-42B8-BA4D-04F7818CBEF2}" dt="2020-02-08T23:21:36.378" v="1275" actId="1076"/>
          <ac:picMkLst>
            <pc:docMk/>
            <pc:sldMk cId="0" sldId="268"/>
            <ac:picMk id="2" creationId="{62E9DAFC-031F-405C-A24E-9EA50D4B1F37}"/>
          </ac:picMkLst>
        </pc:picChg>
        <pc:picChg chg="add mod">
          <ac:chgData name="Tarun Pasumarthi" userId="c8019a89e284d0b8" providerId="LiveId" clId="{33257E56-42A0-42B8-BA4D-04F7818CBEF2}" dt="2020-02-08T23:21:41.005" v="1276" actId="1076"/>
          <ac:picMkLst>
            <pc:docMk/>
            <pc:sldMk cId="0" sldId="268"/>
            <ac:picMk id="3" creationId="{C0092AC3-F6BE-419C-99D2-B9D307955CFD}"/>
          </ac:picMkLst>
        </pc:picChg>
      </pc:sldChg>
      <pc:sldChg chg="addSp delSp modSp">
        <pc:chgData name="Tarun Pasumarthi" userId="c8019a89e284d0b8" providerId="LiveId" clId="{33257E56-42A0-42B8-BA4D-04F7818CBEF2}" dt="2020-02-08T23:24:07.417" v="1282" actId="21"/>
        <pc:sldMkLst>
          <pc:docMk/>
          <pc:sldMk cId="0" sldId="269"/>
        </pc:sldMkLst>
        <pc:spChg chg="del mod">
          <ac:chgData name="Tarun Pasumarthi" userId="c8019a89e284d0b8" providerId="LiveId" clId="{33257E56-42A0-42B8-BA4D-04F7818CBEF2}" dt="2020-02-08T23:24:07.417" v="1282" actId="21"/>
          <ac:spMkLst>
            <pc:docMk/>
            <pc:sldMk cId="0" sldId="269"/>
            <ac:spMk id="138" creationId="{00000000-0000-0000-0000-000000000000}"/>
          </ac:spMkLst>
        </pc:spChg>
        <pc:picChg chg="add mod">
          <ac:chgData name="Tarun Pasumarthi" userId="c8019a89e284d0b8" providerId="LiveId" clId="{33257E56-42A0-42B8-BA4D-04F7818CBEF2}" dt="2020-02-08T23:24:01.436" v="1281" actId="1076"/>
          <ac:picMkLst>
            <pc:docMk/>
            <pc:sldMk cId="0" sldId="269"/>
            <ac:picMk id="2" creationId="{81A52E6B-3692-472F-9455-30CE60B6823D}"/>
          </ac:picMkLst>
        </pc:picChg>
      </pc:sldChg>
      <pc:sldChg chg="addSp modSp">
        <pc:chgData name="Tarun Pasumarthi" userId="c8019a89e284d0b8" providerId="LiveId" clId="{33257E56-42A0-42B8-BA4D-04F7818CBEF2}" dt="2020-02-08T23:32:35.855" v="1286" actId="1076"/>
        <pc:sldMkLst>
          <pc:docMk/>
          <pc:sldMk cId="0" sldId="270"/>
        </pc:sldMkLst>
        <pc:picChg chg="add mod">
          <ac:chgData name="Tarun Pasumarthi" userId="c8019a89e284d0b8" providerId="LiveId" clId="{33257E56-42A0-42B8-BA4D-04F7818CBEF2}" dt="2020-02-08T23:32:35.855" v="1286" actId="1076"/>
          <ac:picMkLst>
            <pc:docMk/>
            <pc:sldMk cId="0" sldId="270"/>
            <ac:picMk id="2" creationId="{D2532B86-F4B1-4650-9F6F-D79BD4646F34}"/>
          </ac:picMkLst>
        </pc:picChg>
      </pc:sldChg>
      <pc:sldChg chg="modSp">
        <pc:chgData name="Tarun Pasumarthi" userId="c8019a89e284d0b8" providerId="LiveId" clId="{33257E56-42A0-42B8-BA4D-04F7818CBEF2}" dt="2020-02-08T23:52:18.788" v="2954" actId="20577"/>
        <pc:sldMkLst>
          <pc:docMk/>
          <pc:sldMk cId="0" sldId="271"/>
        </pc:sldMkLst>
        <pc:spChg chg="mod">
          <ac:chgData name="Tarun Pasumarthi" userId="c8019a89e284d0b8" providerId="LiveId" clId="{33257E56-42A0-42B8-BA4D-04F7818CBEF2}" dt="2020-02-08T23:52:18.788" v="2954" actId="20577"/>
          <ac:spMkLst>
            <pc:docMk/>
            <pc:sldMk cId="0" sldId="271"/>
            <ac:spMk id="150"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Google Shape;12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 name="Google Shape;6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 name="Google Shape;9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9"/>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19"/>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28"/>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8"/>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7" name="Google Shape;47;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
        <p:cNvGrpSpPr/>
        <p:nvPr/>
      </p:nvGrpSpPr>
      <p:grpSpPr>
        <a:xfrm>
          <a:off x="0" y="0"/>
          <a:ext cx="0" cy="0"/>
          <a:chOff x="0" y="0"/>
          <a:chExt cx="0" cy="0"/>
        </a:xfrm>
      </p:grpSpPr>
      <p:sp>
        <p:nvSpPr>
          <p:cNvPr id="14" name="Google Shape;14;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2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6" name="Google Shape;16;p20"/>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7" name="Google Shape;17;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 name="Google Shape;20;p2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1" name="Google Shape;21;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2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4" name="Google Shape;24;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2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2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25"/>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2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6"/>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2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26"/>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27"/>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DgGV3l82NTk"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a:spLocks noGrp="1"/>
          </p:cNvSpPr>
          <p:nvPr>
            <p:ph type="ctrTitle"/>
          </p:nvPr>
        </p:nvSpPr>
        <p:spPr>
          <a:xfrm>
            <a:off x="311708" y="230475"/>
            <a:ext cx="8520600" cy="2052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
              <a:t>CS 4476/7646 Project 2</a:t>
            </a:r>
            <a:endParaRPr/>
          </a:p>
        </p:txBody>
      </p:sp>
      <p:sp>
        <p:nvSpPr>
          <p:cNvPr id="55" name="Google Shape;55;p1"/>
          <p:cNvSpPr txBox="1">
            <a:spLocks noGrp="1"/>
          </p:cNvSpPr>
          <p:nvPr>
            <p:ph type="subTitle" idx="1"/>
          </p:nvPr>
        </p:nvSpPr>
        <p:spPr>
          <a:xfrm>
            <a:off x="311700" y="2320025"/>
            <a:ext cx="8520600" cy="179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US" dirty="0"/>
              <a:t>Tarun Pasumarthi</a:t>
            </a:r>
            <a:endParaRPr dirty="0"/>
          </a:p>
          <a:p>
            <a:pPr marL="0" lvl="0" indent="0" algn="ctr" rtl="0">
              <a:lnSpc>
                <a:spcPct val="100000"/>
              </a:lnSpc>
              <a:spcBef>
                <a:spcPts val="0"/>
              </a:spcBef>
              <a:spcAft>
                <a:spcPts val="0"/>
              </a:spcAft>
              <a:buSzPts val="2800"/>
              <a:buNone/>
            </a:pPr>
            <a:r>
              <a:rPr lang="en-US" dirty="0"/>
              <a:t>tpasumarthi3@gatech.edu</a:t>
            </a:r>
            <a:endParaRPr dirty="0"/>
          </a:p>
          <a:p>
            <a:pPr marL="0" lvl="0" indent="0" algn="ctr" rtl="0">
              <a:lnSpc>
                <a:spcPct val="100000"/>
              </a:lnSpc>
              <a:spcBef>
                <a:spcPts val="0"/>
              </a:spcBef>
              <a:spcAft>
                <a:spcPts val="0"/>
              </a:spcAft>
              <a:buSzPts val="2800"/>
              <a:buNone/>
            </a:pPr>
            <a:r>
              <a:rPr lang="en-US" dirty="0"/>
              <a:t>903085537</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2: Reflection Questions</a:t>
            </a:r>
            <a:endParaRPr/>
          </a:p>
        </p:txBody>
      </p:sp>
      <p:sp>
        <p:nvSpPr>
          <p:cNvPr id="113" name="Google Shape;113;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sz="1100" b="1" dirty="0"/>
              <a:t>1. </a:t>
            </a:r>
            <a:r>
              <a:rPr lang="en-US" sz="1100" b="1" dirty="0"/>
              <a:t>Epipoles are the where the camera center projects on the image plane of the other camera. So a rotated image or a zoomed image would have the same camera center compared to the original, and therefore we would not able to calculate a viable epipole, epipolar lines, and </a:t>
            </a:r>
            <a:r>
              <a:rPr lang="en-US" sz="1100" b="1"/>
              <a:t>fundamental matrix.</a:t>
            </a:r>
            <a:endParaRPr sz="1100" b="1" dirty="0"/>
          </a:p>
          <a:p>
            <a:pPr marL="0" lvl="0" indent="0" algn="l" rtl="0">
              <a:lnSpc>
                <a:spcPct val="115000"/>
              </a:lnSpc>
              <a:spcBef>
                <a:spcPts val="1600"/>
              </a:spcBef>
              <a:spcAft>
                <a:spcPts val="0"/>
              </a:spcAft>
              <a:buSzPts val="1400"/>
              <a:buNone/>
            </a:pPr>
            <a:r>
              <a:rPr lang="en" sz="1100" b="1" dirty="0"/>
              <a:t>2. </a:t>
            </a:r>
            <a:r>
              <a:rPr lang="en-US" sz="1100" b="1" dirty="0"/>
              <a:t>Since the depth of the given point is not known, the point in a given image could correspond to any point on a given line on the other image. This is why a point in one image would correspond to a line in the other image.</a:t>
            </a:r>
            <a:endParaRPr sz="1100" b="1" dirty="0"/>
          </a:p>
          <a:p>
            <a:pPr marL="0" lvl="0" indent="0" algn="l" rtl="0">
              <a:lnSpc>
                <a:spcPct val="115000"/>
              </a:lnSpc>
              <a:spcBef>
                <a:spcPts val="1600"/>
              </a:spcBef>
              <a:spcAft>
                <a:spcPts val="0"/>
              </a:spcAft>
              <a:buSzPts val="1400"/>
              <a:buNone/>
            </a:pPr>
            <a:r>
              <a:rPr lang="en" sz="1100" b="1" dirty="0"/>
              <a:t>3. </a:t>
            </a:r>
            <a:r>
              <a:rPr lang="en-US" sz="1100" b="1" dirty="0"/>
              <a:t>When you have two images with camera centers in the images, you get two epipoles that are displayed within each of these images, so all the epipolar line converge at a point in each of the images, which corresponds to the epipoles.</a:t>
            </a:r>
            <a:endParaRPr sz="1100" b="1" dirty="0"/>
          </a:p>
          <a:p>
            <a:pPr marL="0" lvl="0" indent="0" algn="l" rtl="0">
              <a:lnSpc>
                <a:spcPct val="115000"/>
              </a:lnSpc>
              <a:spcBef>
                <a:spcPts val="1600"/>
              </a:spcBef>
              <a:spcAft>
                <a:spcPts val="0"/>
              </a:spcAft>
              <a:buSzPts val="1400"/>
              <a:buNone/>
            </a:pPr>
            <a:r>
              <a:rPr lang="en" sz="1100" b="1" dirty="0"/>
              <a:t>4. </a:t>
            </a:r>
            <a:r>
              <a:rPr lang="en-US" sz="1100" b="1" dirty="0"/>
              <a:t>Horizontal epipolar lines mean both cameras are facing outward and are side by side. The epipoles are infinitely far away.</a:t>
            </a:r>
            <a:endParaRPr sz="1100" b="1" dirty="0"/>
          </a:p>
          <a:p>
            <a:pPr marL="0" lvl="0" indent="0" algn="l" rtl="0">
              <a:lnSpc>
                <a:spcPct val="115000"/>
              </a:lnSpc>
              <a:spcBef>
                <a:spcPts val="1600"/>
              </a:spcBef>
              <a:spcAft>
                <a:spcPts val="0"/>
              </a:spcAft>
              <a:buSzPts val="1400"/>
              <a:buNone/>
            </a:pPr>
            <a:r>
              <a:rPr lang="en" sz="1100" b="1" dirty="0"/>
              <a:t>5. </a:t>
            </a:r>
            <a:r>
              <a:rPr lang="en-US" sz="1100" b="1" dirty="0"/>
              <a:t>The fundamental matrix is defined up to a scale as given x’Fx=0, and scalar a: x’(</a:t>
            </a:r>
            <a:r>
              <a:rPr lang="en-US" sz="1100" b="1" dirty="0" err="1"/>
              <a:t>aF</a:t>
            </a:r>
            <a:r>
              <a:rPr lang="en-US" sz="1100" b="1" dirty="0"/>
              <a:t>)x=0, x’Fx= a0, x’Fx=0, so there are infinitely many matrices that satisfy the equation, but all with the same scale.  </a:t>
            </a:r>
            <a:endParaRPr sz="1100" b="1" dirty="0"/>
          </a:p>
          <a:p>
            <a:pPr marL="0" lvl="0" indent="0" algn="l" rtl="0">
              <a:lnSpc>
                <a:spcPct val="115000"/>
              </a:lnSpc>
              <a:spcBef>
                <a:spcPts val="1600"/>
              </a:spcBef>
              <a:spcAft>
                <a:spcPts val="1600"/>
              </a:spcAft>
              <a:buSzPts val="1400"/>
              <a:buNone/>
            </a:pPr>
            <a:r>
              <a:rPr lang="en" sz="1100" b="1" dirty="0"/>
              <a:t>6.</a:t>
            </a:r>
            <a:r>
              <a:rPr lang="en-US" sz="1100" b="1" dirty="0"/>
              <a:t> Since the epipole itself lies on the epipolar line, </a:t>
            </a:r>
            <a:r>
              <a:rPr lang="en-US" sz="1100" b="1" dirty="0" err="1"/>
              <a:t>eF</a:t>
            </a:r>
            <a:r>
              <a:rPr lang="en-US" sz="1100" b="1" dirty="0"/>
              <a:t>= 0, F has a null space which is not the zero vector. So it is rank deficient and is of rank 2.</a:t>
            </a:r>
            <a:endParaRPr sz="11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2: Extra Credit: Fundamental Matrix Song</a:t>
            </a:r>
            <a:endParaRPr/>
          </a:p>
        </p:txBody>
      </p:sp>
      <p:sp>
        <p:nvSpPr>
          <p:cNvPr id="119" name="Google Shape;119;p11"/>
          <p:cNvSpPr txBox="1">
            <a:spLocks noGrp="1"/>
          </p:cNvSpPr>
          <p:nvPr>
            <p:ph type="body" idx="1"/>
          </p:nvPr>
        </p:nvSpPr>
        <p:spPr>
          <a:xfrm>
            <a:off x="311700" y="1152475"/>
            <a:ext cx="24714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dirty="0"/>
              <a:t>Reflect on the Fundamental Matrix Song</a:t>
            </a:r>
            <a:endParaRPr dirty="0"/>
          </a:p>
          <a:p>
            <a:pPr marL="0" lvl="0" indent="0" algn="l" rtl="0">
              <a:lnSpc>
                <a:spcPct val="115000"/>
              </a:lnSpc>
              <a:spcBef>
                <a:spcPts val="1600"/>
              </a:spcBef>
              <a:spcAft>
                <a:spcPts val="1600"/>
              </a:spcAft>
              <a:buSzPts val="1400"/>
              <a:buNone/>
            </a:pPr>
            <a:r>
              <a:rPr lang="en" dirty="0"/>
              <a:t>Link here: </a:t>
            </a:r>
            <a:r>
              <a:rPr lang="en" sz="1100" u="sng" dirty="0">
                <a:solidFill>
                  <a:schemeClr val="hlink"/>
                </a:solidFill>
                <a:hlinkClick r:id="rId3"/>
              </a:rPr>
              <a:t>https://www.youtube.com/watch?v=DgGV3l82NTk</a:t>
            </a:r>
            <a:endParaRPr dirty="0"/>
          </a:p>
        </p:txBody>
      </p:sp>
      <p:sp>
        <p:nvSpPr>
          <p:cNvPr id="120" name="Google Shape;120;p11"/>
          <p:cNvSpPr txBox="1">
            <a:spLocks noGrp="1"/>
          </p:cNvSpPr>
          <p:nvPr>
            <p:ph type="body" idx="2"/>
          </p:nvPr>
        </p:nvSpPr>
        <p:spPr>
          <a:xfrm>
            <a:off x="2940450" y="1152475"/>
            <a:ext cx="58917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400"/>
              <a:buNone/>
            </a:pPr>
            <a:r>
              <a:rPr lang="en-US" dirty="0"/>
              <a:t>I have learned that songs are a great way to capture some fundamental points (pun intended) of a given topic. Specifically I’ve leaned properties of the fundamental matrix, such as having 7 degrees of freedom, being of rank 2, x’Fx=0, null(F)=e, null(Fh)=e’, all epipolar lines pass through epipoles, and three views allow trifocal tensors with additional properties. Furthermore, I aspire to be as cool as the creators of this song, one day.</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3: RANSAC Iterations Questions</a:t>
            </a:r>
            <a:endParaRPr/>
          </a:p>
        </p:txBody>
      </p:sp>
      <p:sp>
        <p:nvSpPr>
          <p:cNvPr id="126" name="Google Shape;126;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dirty="0"/>
              <a:t>Delete the questions and type your answers to the three RANSAC Iterations questions from the jupyter notebook below:</a:t>
            </a:r>
            <a:endParaRPr dirty="0"/>
          </a:p>
          <a:p>
            <a:pPr marL="457200" lvl="0" indent="-330200" algn="l" rtl="0">
              <a:lnSpc>
                <a:spcPct val="115000"/>
              </a:lnSpc>
              <a:spcBef>
                <a:spcPts val="1600"/>
              </a:spcBef>
              <a:spcAft>
                <a:spcPts val="0"/>
              </a:spcAft>
              <a:buSzPts val="1600"/>
              <a:buAutoNum type="arabicPeriod"/>
            </a:pPr>
            <a:r>
              <a:rPr lang="en-US" sz="1600" dirty="0"/>
              <a:t>14 iterations are needed</a:t>
            </a:r>
            <a:endParaRPr sz="1600" dirty="0"/>
          </a:p>
          <a:p>
            <a:pPr marL="457200" lvl="0" indent="-330200" algn="l" rtl="0">
              <a:lnSpc>
                <a:spcPct val="115000"/>
              </a:lnSpc>
              <a:spcBef>
                <a:spcPts val="0"/>
              </a:spcBef>
              <a:spcAft>
                <a:spcPts val="0"/>
              </a:spcAft>
              <a:buSzPts val="1600"/>
              <a:buAutoNum type="arabicPeriod"/>
            </a:pPr>
            <a:r>
              <a:rPr lang="en-US" sz="1600" dirty="0"/>
              <a:t>If we used 18 points, we would need 42 iterations</a:t>
            </a:r>
            <a:endParaRPr sz="1600" dirty="0"/>
          </a:p>
          <a:p>
            <a:pPr marL="457200" lvl="0" indent="-330200" algn="l" rtl="0">
              <a:lnSpc>
                <a:spcPct val="115000"/>
              </a:lnSpc>
              <a:spcBef>
                <a:spcPts val="0"/>
              </a:spcBef>
              <a:spcAft>
                <a:spcPts val="0"/>
              </a:spcAft>
              <a:buSzPts val="1600"/>
              <a:buAutoNum type="arabicPeriod"/>
            </a:pPr>
            <a:r>
              <a:rPr lang="en" sz="1600" dirty="0"/>
              <a:t>If our dataset had a 70% point correspondence accuracy, </a:t>
            </a:r>
            <a:r>
              <a:rPr lang="en-US" sz="1600" dirty="0"/>
              <a:t>we would need 167 iterations</a:t>
            </a:r>
            <a:endParaRPr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3: RANSAC Inlier Matches</a:t>
            </a:r>
            <a:endParaRPr/>
          </a:p>
        </p:txBody>
      </p:sp>
      <p:sp>
        <p:nvSpPr>
          <p:cNvPr id="132" name="Google Shape;132;p1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a:t>Paste two sets of images: displaying matches loaded from disk; and inlier matches after RANSAC</a:t>
            </a:r>
            <a:endParaRPr/>
          </a:p>
          <a:p>
            <a:pPr marL="0" lvl="0" indent="0" algn="l" rtl="0">
              <a:lnSpc>
                <a:spcPct val="115000"/>
              </a:lnSpc>
              <a:spcBef>
                <a:spcPts val="0"/>
              </a:spcBef>
              <a:spcAft>
                <a:spcPts val="0"/>
              </a:spcAft>
              <a:buSzPts val="1800"/>
              <a:buNone/>
            </a:pPr>
            <a:endParaRPr/>
          </a:p>
          <a:p>
            <a:pPr marL="0" lvl="0" indent="0" algn="l" rtl="0">
              <a:lnSpc>
                <a:spcPct val="115000"/>
              </a:lnSpc>
              <a:spcBef>
                <a:spcPts val="1600"/>
              </a:spcBef>
              <a:spcAft>
                <a:spcPts val="1600"/>
              </a:spcAft>
              <a:buSzPts val="1800"/>
              <a:buNone/>
            </a:pPr>
            <a:endParaRPr/>
          </a:p>
        </p:txBody>
      </p:sp>
      <p:pic>
        <p:nvPicPr>
          <p:cNvPr id="2" name="Picture 1">
            <a:extLst>
              <a:ext uri="{FF2B5EF4-FFF2-40B4-BE49-F238E27FC236}">
                <a16:creationId xmlns:a16="http://schemas.microsoft.com/office/drawing/2014/main" id="{62E9DAFC-031F-405C-A24E-9EA50D4B1F37}"/>
              </a:ext>
            </a:extLst>
          </p:cNvPr>
          <p:cNvPicPr>
            <a:picLocks noChangeAspect="1"/>
          </p:cNvPicPr>
          <p:nvPr/>
        </p:nvPicPr>
        <p:blipFill>
          <a:blip r:embed="rId3"/>
          <a:stretch>
            <a:fillRect/>
          </a:stretch>
        </p:blipFill>
        <p:spPr>
          <a:xfrm>
            <a:off x="311700" y="1983344"/>
            <a:ext cx="3885065" cy="2650331"/>
          </a:xfrm>
          <a:prstGeom prst="rect">
            <a:avLst/>
          </a:prstGeom>
        </p:spPr>
      </p:pic>
      <p:pic>
        <p:nvPicPr>
          <p:cNvPr id="3" name="Picture 2">
            <a:extLst>
              <a:ext uri="{FF2B5EF4-FFF2-40B4-BE49-F238E27FC236}">
                <a16:creationId xmlns:a16="http://schemas.microsoft.com/office/drawing/2014/main" id="{C0092AC3-F6BE-419C-99D2-B9D307955CFD}"/>
              </a:ext>
            </a:extLst>
          </p:cNvPr>
          <p:cNvPicPr>
            <a:picLocks noChangeAspect="1"/>
          </p:cNvPicPr>
          <p:nvPr/>
        </p:nvPicPr>
        <p:blipFill>
          <a:blip r:embed="rId4"/>
          <a:stretch>
            <a:fillRect/>
          </a:stretch>
        </p:blipFill>
        <p:spPr>
          <a:xfrm>
            <a:off x="4923062" y="1983343"/>
            <a:ext cx="3909238" cy="265033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3: RANSAC Implementation</a:t>
            </a:r>
            <a:endParaRPr/>
          </a:p>
        </p:txBody>
      </p:sp>
      <p:pic>
        <p:nvPicPr>
          <p:cNvPr id="2" name="Picture 1">
            <a:extLst>
              <a:ext uri="{FF2B5EF4-FFF2-40B4-BE49-F238E27FC236}">
                <a16:creationId xmlns:a16="http://schemas.microsoft.com/office/drawing/2014/main" id="{81A52E6B-3692-472F-9455-30CE60B6823D}"/>
              </a:ext>
            </a:extLst>
          </p:cNvPr>
          <p:cNvPicPr>
            <a:picLocks noChangeAspect="1"/>
          </p:cNvPicPr>
          <p:nvPr/>
        </p:nvPicPr>
        <p:blipFill>
          <a:blip r:embed="rId3"/>
          <a:stretch>
            <a:fillRect/>
          </a:stretch>
        </p:blipFill>
        <p:spPr>
          <a:xfrm>
            <a:off x="1214721" y="1017725"/>
            <a:ext cx="6714558" cy="410452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Tests</a:t>
            </a:r>
            <a:endParaRPr/>
          </a:p>
        </p:txBody>
      </p:sp>
      <p:sp>
        <p:nvSpPr>
          <p:cNvPr id="144" name="Google Shape;144;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 dirty="0"/>
              <a:t>&lt;Provide a screenshot of the results when you run `pytest` from the unit tests directory with your final code implementation (note: we will re-run these tests).&gt;</a:t>
            </a:r>
            <a:endParaRPr dirty="0"/>
          </a:p>
        </p:txBody>
      </p:sp>
      <p:pic>
        <p:nvPicPr>
          <p:cNvPr id="2" name="Picture 1">
            <a:extLst>
              <a:ext uri="{FF2B5EF4-FFF2-40B4-BE49-F238E27FC236}">
                <a16:creationId xmlns:a16="http://schemas.microsoft.com/office/drawing/2014/main" id="{D2532B86-F4B1-4650-9F6F-D79BD4646F34}"/>
              </a:ext>
            </a:extLst>
          </p:cNvPr>
          <p:cNvPicPr>
            <a:picLocks noChangeAspect="1"/>
          </p:cNvPicPr>
          <p:nvPr/>
        </p:nvPicPr>
        <p:blipFill>
          <a:blip r:embed="rId3"/>
          <a:stretch>
            <a:fillRect/>
          </a:stretch>
        </p:blipFill>
        <p:spPr>
          <a:xfrm>
            <a:off x="1122688" y="1974412"/>
            <a:ext cx="6898623" cy="283836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Conclusions</a:t>
            </a:r>
            <a:endParaRPr/>
          </a:p>
        </p:txBody>
      </p:sp>
      <p:sp>
        <p:nvSpPr>
          <p:cNvPr id="150" name="Google Shape;150;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dirty="0"/>
              <a:t>In this project, I have learned how to map 3-d real world points into 2-d image coordinates using the projection matrix, I have learned the relation between the camera center, rotation matrix, intrinsic matrix, and projection matrix, I have learned how to derive the fundamental matrix using corresponding points among two images, I have learned the relation between the fundamental and essential matrix, I have leaned how to calculate the number of RANSAC iteration needed to produce an inlier set with a given probability, and I have learned how to estimate and fine tune a fundamental matrix using the RANSAC algorithm. This was a very informative assignment, and it has helped me grasp some of the concepts that were confusing during lecture. I did not face many challenges, as the assignment was clear and provided helpful instructions.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2"/>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1: Projection Matrix</a:t>
            </a:r>
            <a:r>
              <a:rPr lang="en" sz="1100"/>
              <a:t> </a:t>
            </a:r>
            <a:endParaRPr/>
          </a:p>
        </p:txBody>
      </p:sp>
      <p:sp>
        <p:nvSpPr>
          <p:cNvPr id="61" name="Google Shape;61;p2"/>
          <p:cNvSpPr txBox="1">
            <a:spLocks noGrp="1"/>
          </p:cNvSpPr>
          <p:nvPr>
            <p:ph type="body" idx="4294967295"/>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400" dirty="0"/>
              <a:t>&lt;insert visualization of projected 3D points and actual 2D points for image provided by us here&gt;</a:t>
            </a:r>
          </a:p>
          <a:p>
            <a:pPr marL="0" lvl="0" indent="0" algn="l" rtl="0">
              <a:lnSpc>
                <a:spcPct val="115000"/>
              </a:lnSpc>
              <a:spcBef>
                <a:spcPts val="1600"/>
              </a:spcBef>
              <a:spcAft>
                <a:spcPts val="1600"/>
              </a:spcAft>
              <a:buSzPts val="1800"/>
              <a:buNone/>
            </a:pPr>
            <a:endParaRPr lang="en-US" b="1" dirty="0"/>
          </a:p>
        </p:txBody>
      </p:sp>
      <p:sp>
        <p:nvSpPr>
          <p:cNvPr id="62" name="Google Shape;62;p2"/>
          <p:cNvSpPr txBox="1">
            <a:spLocks noGrp="1"/>
          </p:cNvSpPr>
          <p:nvPr>
            <p:ph type="body" idx="4294967295"/>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400" dirty="0"/>
              <a:t>&lt; insert the two images of your fiducial object here&gt;</a:t>
            </a:r>
          </a:p>
          <a:p>
            <a:pPr marL="0" lvl="0" indent="0" algn="l" rtl="0">
              <a:lnSpc>
                <a:spcPct val="115000"/>
              </a:lnSpc>
              <a:spcBef>
                <a:spcPts val="1600"/>
              </a:spcBef>
              <a:spcAft>
                <a:spcPts val="1600"/>
              </a:spcAft>
              <a:buSzPts val="1800"/>
              <a:buNone/>
            </a:pPr>
            <a:endParaRPr b="1" dirty="0"/>
          </a:p>
        </p:txBody>
      </p:sp>
      <p:pic>
        <p:nvPicPr>
          <p:cNvPr id="3" name="Picture 2">
            <a:extLst>
              <a:ext uri="{FF2B5EF4-FFF2-40B4-BE49-F238E27FC236}">
                <a16:creationId xmlns:a16="http://schemas.microsoft.com/office/drawing/2014/main" id="{B5DDFB23-9581-473A-805C-91E69E005207}"/>
              </a:ext>
            </a:extLst>
          </p:cNvPr>
          <p:cNvPicPr>
            <a:picLocks noChangeAspect="1"/>
          </p:cNvPicPr>
          <p:nvPr/>
        </p:nvPicPr>
        <p:blipFill>
          <a:blip r:embed="rId3"/>
          <a:stretch>
            <a:fillRect/>
          </a:stretch>
        </p:blipFill>
        <p:spPr>
          <a:xfrm>
            <a:off x="133349" y="1896081"/>
            <a:ext cx="2019319" cy="2409414"/>
          </a:xfrm>
          <a:prstGeom prst="rect">
            <a:avLst/>
          </a:prstGeom>
        </p:spPr>
      </p:pic>
      <p:pic>
        <p:nvPicPr>
          <p:cNvPr id="4" name="Picture 3">
            <a:extLst>
              <a:ext uri="{FF2B5EF4-FFF2-40B4-BE49-F238E27FC236}">
                <a16:creationId xmlns:a16="http://schemas.microsoft.com/office/drawing/2014/main" id="{459D1E0B-C3C0-4684-BE49-81A33ED68335}"/>
              </a:ext>
            </a:extLst>
          </p:cNvPr>
          <p:cNvPicPr>
            <a:picLocks noChangeAspect="1"/>
          </p:cNvPicPr>
          <p:nvPr/>
        </p:nvPicPr>
        <p:blipFill>
          <a:blip r:embed="rId4"/>
          <a:stretch>
            <a:fillRect/>
          </a:stretch>
        </p:blipFill>
        <p:spPr>
          <a:xfrm>
            <a:off x="2552681" y="1896081"/>
            <a:ext cx="2019319" cy="2424113"/>
          </a:xfrm>
          <a:prstGeom prst="rect">
            <a:avLst/>
          </a:prstGeom>
        </p:spPr>
      </p:pic>
      <p:pic>
        <p:nvPicPr>
          <p:cNvPr id="10" name="Picture 9" descr="A picture containing indoor, table, sitting, small&#10;&#10;Description automatically generated">
            <a:extLst>
              <a:ext uri="{FF2B5EF4-FFF2-40B4-BE49-F238E27FC236}">
                <a16:creationId xmlns:a16="http://schemas.microsoft.com/office/drawing/2014/main" id="{AF20FD1E-F7F1-4B5D-B30F-547E16BB08BE}"/>
              </a:ext>
            </a:extLst>
          </p:cNvPr>
          <p:cNvPicPr>
            <a:picLocks noChangeAspect="1"/>
          </p:cNvPicPr>
          <p:nvPr/>
        </p:nvPicPr>
        <p:blipFill>
          <a:blip r:embed="rId5"/>
          <a:stretch>
            <a:fillRect/>
          </a:stretch>
        </p:blipFill>
        <p:spPr>
          <a:xfrm rot="5400000">
            <a:off x="6754606" y="2266581"/>
            <a:ext cx="2224551" cy="1668413"/>
          </a:xfrm>
          <a:prstGeom prst="rect">
            <a:avLst/>
          </a:prstGeom>
        </p:spPr>
      </p:pic>
      <p:pic>
        <p:nvPicPr>
          <p:cNvPr id="14" name="Picture 13" descr="A picture containing indoor, table, sitting, book&#10;&#10;Description automatically generated">
            <a:extLst>
              <a:ext uri="{FF2B5EF4-FFF2-40B4-BE49-F238E27FC236}">
                <a16:creationId xmlns:a16="http://schemas.microsoft.com/office/drawing/2014/main" id="{4CBCE903-74A8-463E-80C5-FB06397609FF}"/>
              </a:ext>
            </a:extLst>
          </p:cNvPr>
          <p:cNvPicPr>
            <a:picLocks noChangeAspect="1"/>
          </p:cNvPicPr>
          <p:nvPr/>
        </p:nvPicPr>
        <p:blipFill>
          <a:blip r:embed="rId6"/>
          <a:stretch>
            <a:fillRect/>
          </a:stretch>
        </p:blipFill>
        <p:spPr>
          <a:xfrm rot="5400000">
            <a:off x="4693944" y="2266581"/>
            <a:ext cx="2224548" cy="166841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3"/>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1: Projection Matrix</a:t>
            </a:r>
            <a:r>
              <a:rPr lang="en" sz="1100"/>
              <a:t> </a:t>
            </a:r>
            <a:endParaRPr/>
          </a:p>
        </p:txBody>
      </p:sp>
      <p:sp>
        <p:nvSpPr>
          <p:cNvPr id="68" name="Google Shape;68;p3"/>
          <p:cNvSpPr txBox="1">
            <a:spLocks noGrp="1"/>
          </p:cNvSpPr>
          <p:nvPr>
            <p:ph type="body" idx="4294967295"/>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600"/>
              </a:spcBef>
              <a:spcAft>
                <a:spcPts val="0"/>
              </a:spcAft>
              <a:buClr>
                <a:schemeClr val="dk1"/>
              </a:buClr>
              <a:buSzPts val="1100"/>
              <a:buFont typeface="Arial"/>
              <a:buNone/>
            </a:pPr>
            <a:r>
              <a:rPr lang="en-US" sz="1400" dirty="0">
                <a:solidFill>
                  <a:schemeClr val="dk1"/>
                </a:solidFill>
              </a:rPr>
              <a:t>&lt;insert visualization the initial guesses for rotation matrix and camera center for the two images here&gt;</a:t>
            </a:r>
          </a:p>
          <a:p>
            <a:pPr marL="0" lvl="0" indent="0" algn="l" rtl="0">
              <a:lnSpc>
                <a:spcPct val="115000"/>
              </a:lnSpc>
              <a:spcBef>
                <a:spcPts val="0"/>
              </a:spcBef>
              <a:spcAft>
                <a:spcPts val="1600"/>
              </a:spcAft>
              <a:buSzPts val="1800"/>
              <a:buNone/>
            </a:pPr>
            <a:endParaRPr sz="1400" dirty="0"/>
          </a:p>
        </p:txBody>
      </p:sp>
      <p:sp>
        <p:nvSpPr>
          <p:cNvPr id="69" name="Google Shape;69;p3"/>
          <p:cNvSpPr txBox="1">
            <a:spLocks noGrp="1"/>
          </p:cNvSpPr>
          <p:nvPr>
            <p:ph type="body" idx="4294967295"/>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600"/>
              </a:spcBef>
              <a:spcAft>
                <a:spcPts val="0"/>
              </a:spcAft>
              <a:buClr>
                <a:schemeClr val="dk1"/>
              </a:buClr>
              <a:buSzPts val="1100"/>
              <a:buFont typeface="Arial"/>
              <a:buNone/>
            </a:pPr>
            <a:r>
              <a:rPr lang="en" sz="1400"/>
              <a:t>&lt;insert visualization of projected 3D points and actual 2D points for both the images you took&gt;</a:t>
            </a:r>
            <a:endParaRPr sz="1400"/>
          </a:p>
          <a:p>
            <a:pPr marL="0" lvl="0" indent="0" algn="l" rtl="0">
              <a:lnSpc>
                <a:spcPct val="115000"/>
              </a:lnSpc>
              <a:spcBef>
                <a:spcPts val="0"/>
              </a:spcBef>
              <a:spcAft>
                <a:spcPts val="1600"/>
              </a:spcAft>
              <a:buSzPts val="1800"/>
              <a:buNone/>
            </a:pPr>
            <a:endParaRPr sz="1400"/>
          </a:p>
        </p:txBody>
      </p:sp>
      <p:pic>
        <p:nvPicPr>
          <p:cNvPr id="2" name="Picture 1">
            <a:extLst>
              <a:ext uri="{FF2B5EF4-FFF2-40B4-BE49-F238E27FC236}">
                <a16:creationId xmlns:a16="http://schemas.microsoft.com/office/drawing/2014/main" id="{2689DBC5-4BEF-4B34-B3BB-629BF5C9A7BD}"/>
              </a:ext>
            </a:extLst>
          </p:cNvPr>
          <p:cNvPicPr>
            <a:picLocks noChangeAspect="1"/>
          </p:cNvPicPr>
          <p:nvPr/>
        </p:nvPicPr>
        <p:blipFill>
          <a:blip r:embed="rId3"/>
          <a:stretch>
            <a:fillRect/>
          </a:stretch>
        </p:blipFill>
        <p:spPr>
          <a:xfrm>
            <a:off x="4058247" y="1969293"/>
            <a:ext cx="2415214" cy="2886344"/>
          </a:xfrm>
          <a:prstGeom prst="rect">
            <a:avLst/>
          </a:prstGeom>
        </p:spPr>
      </p:pic>
      <p:pic>
        <p:nvPicPr>
          <p:cNvPr id="6" name="Picture 5">
            <a:extLst>
              <a:ext uri="{FF2B5EF4-FFF2-40B4-BE49-F238E27FC236}">
                <a16:creationId xmlns:a16="http://schemas.microsoft.com/office/drawing/2014/main" id="{E7D2EE65-4E85-4A33-B9AC-5AB4CE397422}"/>
              </a:ext>
            </a:extLst>
          </p:cNvPr>
          <p:cNvPicPr>
            <a:picLocks noChangeAspect="1"/>
          </p:cNvPicPr>
          <p:nvPr/>
        </p:nvPicPr>
        <p:blipFill>
          <a:blip r:embed="rId4"/>
          <a:stretch>
            <a:fillRect/>
          </a:stretch>
        </p:blipFill>
        <p:spPr>
          <a:xfrm>
            <a:off x="6548124" y="1969293"/>
            <a:ext cx="2474432" cy="2911724"/>
          </a:xfrm>
          <a:prstGeom prst="rect">
            <a:avLst/>
          </a:prstGeom>
        </p:spPr>
      </p:pic>
      <p:pic>
        <p:nvPicPr>
          <p:cNvPr id="3" name="Picture 2">
            <a:extLst>
              <a:ext uri="{FF2B5EF4-FFF2-40B4-BE49-F238E27FC236}">
                <a16:creationId xmlns:a16="http://schemas.microsoft.com/office/drawing/2014/main" id="{077BC5B1-4CBF-423E-AB66-4D3F447CE73D}"/>
              </a:ext>
            </a:extLst>
          </p:cNvPr>
          <p:cNvPicPr>
            <a:picLocks noChangeAspect="1"/>
          </p:cNvPicPr>
          <p:nvPr/>
        </p:nvPicPr>
        <p:blipFill>
          <a:blip r:embed="rId5"/>
          <a:stretch>
            <a:fillRect/>
          </a:stretch>
        </p:blipFill>
        <p:spPr>
          <a:xfrm>
            <a:off x="1847485" y="2053431"/>
            <a:ext cx="2115634" cy="1614488"/>
          </a:xfrm>
          <a:prstGeom prst="rect">
            <a:avLst/>
          </a:prstGeom>
        </p:spPr>
      </p:pic>
      <p:pic>
        <p:nvPicPr>
          <p:cNvPr id="4" name="Picture 3">
            <a:extLst>
              <a:ext uri="{FF2B5EF4-FFF2-40B4-BE49-F238E27FC236}">
                <a16:creationId xmlns:a16="http://schemas.microsoft.com/office/drawing/2014/main" id="{341165A8-6381-4DB4-8A75-1B00AEF7E9FC}"/>
              </a:ext>
            </a:extLst>
          </p:cNvPr>
          <p:cNvPicPr>
            <a:picLocks noChangeAspect="1"/>
          </p:cNvPicPr>
          <p:nvPr/>
        </p:nvPicPr>
        <p:blipFill>
          <a:blip r:embed="rId6"/>
          <a:stretch>
            <a:fillRect/>
          </a:stretch>
        </p:blipFill>
        <p:spPr>
          <a:xfrm>
            <a:off x="121444" y="3460874"/>
            <a:ext cx="2140588" cy="161448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4"/>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1: Projection Matrix</a:t>
            </a:r>
            <a:r>
              <a:rPr lang="en" sz="1100"/>
              <a:t> </a:t>
            </a:r>
            <a:endParaRPr/>
          </a:p>
        </p:txBody>
      </p:sp>
      <p:sp>
        <p:nvSpPr>
          <p:cNvPr id="75" name="Google Shape;75;p4"/>
          <p:cNvSpPr txBox="1">
            <a:spLocks noGrp="1"/>
          </p:cNvSpPr>
          <p:nvPr>
            <p:ph type="body" idx="4294967295"/>
          </p:nvPr>
        </p:nvSpPr>
        <p:spPr>
          <a:xfrm>
            <a:off x="1611150" y="790000"/>
            <a:ext cx="59217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600"/>
              </a:spcBef>
              <a:spcAft>
                <a:spcPts val="0"/>
              </a:spcAft>
              <a:buClr>
                <a:schemeClr val="dk1"/>
              </a:buClr>
              <a:buSzPts val="1100"/>
              <a:buFont typeface="Arial"/>
              <a:buNone/>
            </a:pPr>
            <a:r>
              <a:rPr lang="en" sz="1400">
                <a:solidFill>
                  <a:schemeClr val="dk1"/>
                </a:solidFill>
              </a:rPr>
              <a:t>&lt;insert visualization of both camera poses here&gt;</a:t>
            </a:r>
            <a:endParaRPr sz="1400">
              <a:solidFill>
                <a:schemeClr val="dk1"/>
              </a:solidFill>
            </a:endParaRPr>
          </a:p>
          <a:p>
            <a:pPr marL="0" lvl="0" indent="0" algn="l" rtl="0">
              <a:lnSpc>
                <a:spcPct val="115000"/>
              </a:lnSpc>
              <a:spcBef>
                <a:spcPts val="0"/>
              </a:spcBef>
              <a:spcAft>
                <a:spcPts val="1600"/>
              </a:spcAft>
              <a:buSzPts val="1800"/>
              <a:buNone/>
            </a:pPr>
            <a:endParaRPr sz="1400">
              <a:solidFill>
                <a:schemeClr val="dk1"/>
              </a:solidFill>
            </a:endParaRPr>
          </a:p>
        </p:txBody>
      </p:sp>
      <p:pic>
        <p:nvPicPr>
          <p:cNvPr id="4" name="Picture 3">
            <a:extLst>
              <a:ext uri="{FF2B5EF4-FFF2-40B4-BE49-F238E27FC236}">
                <a16:creationId xmlns:a16="http://schemas.microsoft.com/office/drawing/2014/main" id="{954A152E-110C-4911-8D73-D56CFA0D02FC}"/>
              </a:ext>
            </a:extLst>
          </p:cNvPr>
          <p:cNvPicPr>
            <a:picLocks noChangeAspect="1"/>
          </p:cNvPicPr>
          <p:nvPr/>
        </p:nvPicPr>
        <p:blipFill>
          <a:blip r:embed="rId3"/>
          <a:stretch>
            <a:fillRect/>
          </a:stretch>
        </p:blipFill>
        <p:spPr>
          <a:xfrm>
            <a:off x="1962150" y="1278731"/>
            <a:ext cx="5219700" cy="36290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5"/>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dirty="0"/>
              <a:t>Part 1: Projection Matrix</a:t>
            </a:r>
            <a:r>
              <a:rPr lang="en" sz="1100" dirty="0"/>
              <a:t> </a:t>
            </a:r>
            <a:endParaRPr dirty="0"/>
          </a:p>
        </p:txBody>
      </p:sp>
      <p:sp>
        <p:nvSpPr>
          <p:cNvPr id="81" name="Google Shape;81;p5"/>
          <p:cNvSpPr txBox="1">
            <a:spLocks noGrp="1"/>
          </p:cNvSpPr>
          <p:nvPr>
            <p:ph type="body" idx="4294967295"/>
          </p:nvPr>
        </p:nvSpPr>
        <p:spPr>
          <a:xfrm>
            <a:off x="603525" y="1152475"/>
            <a:ext cx="2832619"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US" sz="1200" dirty="0"/>
              <a:t>If you were to increase the x-coordinates or any other coordinates of the camera center t, the projected points should move down on the respective axis in the real world. So in the image this would be moving down the line that corresponds to the vanishing point of the given axis. Similarly, decreasing any of the coordinates of the center, should move the projected points up on the respective real-world axis, which in the image would be moving up the line corresponding to the vanishing point of that given axis.</a:t>
            </a:r>
          </a:p>
        </p:txBody>
      </p:sp>
      <p:pic>
        <p:nvPicPr>
          <p:cNvPr id="4" name="Picture 3">
            <a:extLst>
              <a:ext uri="{FF2B5EF4-FFF2-40B4-BE49-F238E27FC236}">
                <a16:creationId xmlns:a16="http://schemas.microsoft.com/office/drawing/2014/main" id="{6D2DAD72-EB7B-4CB3-9B64-EFEA1205F268}"/>
              </a:ext>
            </a:extLst>
          </p:cNvPr>
          <p:cNvPicPr>
            <a:picLocks noChangeAspect="1"/>
          </p:cNvPicPr>
          <p:nvPr/>
        </p:nvPicPr>
        <p:blipFill>
          <a:blip r:embed="rId3"/>
          <a:stretch>
            <a:fillRect/>
          </a:stretch>
        </p:blipFill>
        <p:spPr>
          <a:xfrm>
            <a:off x="4130288" y="1610426"/>
            <a:ext cx="1522782" cy="3533074"/>
          </a:xfrm>
          <a:prstGeom prst="rect">
            <a:avLst/>
          </a:prstGeom>
        </p:spPr>
      </p:pic>
      <p:pic>
        <p:nvPicPr>
          <p:cNvPr id="5" name="Picture 4">
            <a:extLst>
              <a:ext uri="{FF2B5EF4-FFF2-40B4-BE49-F238E27FC236}">
                <a16:creationId xmlns:a16="http://schemas.microsoft.com/office/drawing/2014/main" id="{453E4EF4-46E2-41FA-BB31-382831773511}"/>
              </a:ext>
            </a:extLst>
          </p:cNvPr>
          <p:cNvPicPr>
            <a:picLocks noChangeAspect="1"/>
          </p:cNvPicPr>
          <p:nvPr/>
        </p:nvPicPr>
        <p:blipFill>
          <a:blip r:embed="rId4"/>
          <a:stretch>
            <a:fillRect/>
          </a:stretch>
        </p:blipFill>
        <p:spPr>
          <a:xfrm>
            <a:off x="5810028" y="1603758"/>
            <a:ext cx="1478961" cy="3536408"/>
          </a:xfrm>
          <a:prstGeom prst="rect">
            <a:avLst/>
          </a:prstGeom>
        </p:spPr>
      </p:pic>
      <p:pic>
        <p:nvPicPr>
          <p:cNvPr id="6" name="Picture 5">
            <a:extLst>
              <a:ext uri="{FF2B5EF4-FFF2-40B4-BE49-F238E27FC236}">
                <a16:creationId xmlns:a16="http://schemas.microsoft.com/office/drawing/2014/main" id="{1FF6E87A-92A9-4BBD-A192-407BF47539B3}"/>
              </a:ext>
            </a:extLst>
          </p:cNvPr>
          <p:cNvPicPr>
            <a:picLocks noChangeAspect="1"/>
          </p:cNvPicPr>
          <p:nvPr/>
        </p:nvPicPr>
        <p:blipFill>
          <a:blip r:embed="rId5"/>
          <a:stretch>
            <a:fillRect/>
          </a:stretch>
        </p:blipFill>
        <p:spPr>
          <a:xfrm>
            <a:off x="7445947" y="1603758"/>
            <a:ext cx="1480357" cy="3536408"/>
          </a:xfrm>
          <a:prstGeom prst="rect">
            <a:avLst/>
          </a:prstGeom>
        </p:spPr>
      </p:pic>
      <p:sp>
        <p:nvSpPr>
          <p:cNvPr id="7" name="TextBox 6">
            <a:extLst>
              <a:ext uri="{FF2B5EF4-FFF2-40B4-BE49-F238E27FC236}">
                <a16:creationId xmlns:a16="http://schemas.microsoft.com/office/drawing/2014/main" id="{2458DF39-8731-4BA5-80B2-0FEFECE1FF09}"/>
              </a:ext>
            </a:extLst>
          </p:cNvPr>
          <p:cNvSpPr txBox="1"/>
          <p:nvPr/>
        </p:nvSpPr>
        <p:spPr>
          <a:xfrm>
            <a:off x="4230882" y="872160"/>
            <a:ext cx="1321594" cy="877163"/>
          </a:xfrm>
          <a:prstGeom prst="rect">
            <a:avLst/>
          </a:prstGeom>
          <a:noFill/>
        </p:spPr>
        <p:txBody>
          <a:bodyPr wrap="square" rtlCol="0">
            <a:spAutoFit/>
          </a:bodyPr>
          <a:lstStyle/>
          <a:p>
            <a:r>
              <a:rPr lang="en-US" sz="800" dirty="0"/>
              <a:t>X-axis of camera center t +3 (above)</a:t>
            </a:r>
          </a:p>
          <a:p>
            <a:endParaRPr lang="en-US" sz="1100" dirty="0"/>
          </a:p>
          <a:p>
            <a:r>
              <a:rPr lang="en-US" sz="800" dirty="0"/>
              <a:t>X-axis of camera center t -3 (below)</a:t>
            </a:r>
          </a:p>
          <a:p>
            <a:endParaRPr lang="en-US" sz="800" dirty="0"/>
          </a:p>
        </p:txBody>
      </p:sp>
      <p:sp>
        <p:nvSpPr>
          <p:cNvPr id="10" name="TextBox 9">
            <a:extLst>
              <a:ext uri="{FF2B5EF4-FFF2-40B4-BE49-F238E27FC236}">
                <a16:creationId xmlns:a16="http://schemas.microsoft.com/office/drawing/2014/main" id="{34391FA6-6813-4E52-900C-62F348189F65}"/>
              </a:ext>
            </a:extLst>
          </p:cNvPr>
          <p:cNvSpPr txBox="1"/>
          <p:nvPr/>
        </p:nvSpPr>
        <p:spPr>
          <a:xfrm>
            <a:off x="5883349" y="872160"/>
            <a:ext cx="1321594" cy="877163"/>
          </a:xfrm>
          <a:prstGeom prst="rect">
            <a:avLst/>
          </a:prstGeom>
          <a:noFill/>
        </p:spPr>
        <p:txBody>
          <a:bodyPr wrap="square" rtlCol="0">
            <a:spAutoFit/>
          </a:bodyPr>
          <a:lstStyle/>
          <a:p>
            <a:r>
              <a:rPr lang="en-US" sz="800" dirty="0"/>
              <a:t>Y-axis of camera center t +5 (above)</a:t>
            </a:r>
          </a:p>
          <a:p>
            <a:endParaRPr lang="en-US" sz="1100" dirty="0"/>
          </a:p>
          <a:p>
            <a:r>
              <a:rPr lang="en-US" sz="800" dirty="0"/>
              <a:t>Y-axis of camera center t -5 (below)</a:t>
            </a:r>
          </a:p>
          <a:p>
            <a:endParaRPr lang="en-US" sz="800" dirty="0"/>
          </a:p>
        </p:txBody>
      </p:sp>
      <p:sp>
        <p:nvSpPr>
          <p:cNvPr id="11" name="TextBox 10">
            <a:extLst>
              <a:ext uri="{FF2B5EF4-FFF2-40B4-BE49-F238E27FC236}">
                <a16:creationId xmlns:a16="http://schemas.microsoft.com/office/drawing/2014/main" id="{2938427C-077B-48AC-9AC0-2F2D6A1A0867}"/>
              </a:ext>
            </a:extLst>
          </p:cNvPr>
          <p:cNvSpPr txBox="1"/>
          <p:nvPr/>
        </p:nvSpPr>
        <p:spPr>
          <a:xfrm>
            <a:off x="7525328" y="872159"/>
            <a:ext cx="1321594" cy="877163"/>
          </a:xfrm>
          <a:prstGeom prst="rect">
            <a:avLst/>
          </a:prstGeom>
          <a:noFill/>
        </p:spPr>
        <p:txBody>
          <a:bodyPr wrap="square" rtlCol="0">
            <a:spAutoFit/>
          </a:bodyPr>
          <a:lstStyle/>
          <a:p>
            <a:r>
              <a:rPr lang="en-US" sz="800" dirty="0"/>
              <a:t>Z-axis of camera center t +5 (above)</a:t>
            </a:r>
          </a:p>
          <a:p>
            <a:endParaRPr lang="en-US" sz="1100" dirty="0"/>
          </a:p>
          <a:p>
            <a:r>
              <a:rPr lang="en-US" sz="800" dirty="0"/>
              <a:t>Z-axis of camera center t -5 (below)</a:t>
            </a:r>
          </a:p>
          <a:p>
            <a:endParaRPr lang="en-US" sz="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2: Fundamental Matrix Estimation</a:t>
            </a:r>
            <a:endParaRPr/>
          </a:p>
        </p:txBody>
      </p:sp>
      <p:sp>
        <p:nvSpPr>
          <p:cNvPr id="87" name="Google Shape;87;p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dirty="0"/>
              <a:t>Room: Left Image with Epipolar Lines</a:t>
            </a:r>
            <a:endParaRPr b="1" dirty="0"/>
          </a:p>
        </p:txBody>
      </p:sp>
      <p:sp>
        <p:nvSpPr>
          <p:cNvPr id="88" name="Google Shape;88;p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dirty="0"/>
              <a:t>Room: Right Image with Epipolar Lines</a:t>
            </a:r>
            <a:endParaRPr dirty="0"/>
          </a:p>
        </p:txBody>
      </p:sp>
      <p:pic>
        <p:nvPicPr>
          <p:cNvPr id="2" name="Picture 1">
            <a:extLst>
              <a:ext uri="{FF2B5EF4-FFF2-40B4-BE49-F238E27FC236}">
                <a16:creationId xmlns:a16="http://schemas.microsoft.com/office/drawing/2014/main" id="{3944226D-ECF6-4BE7-968F-A8E549251734}"/>
              </a:ext>
            </a:extLst>
          </p:cNvPr>
          <p:cNvPicPr>
            <a:picLocks noChangeAspect="1"/>
          </p:cNvPicPr>
          <p:nvPr/>
        </p:nvPicPr>
        <p:blipFill>
          <a:blip r:embed="rId3"/>
          <a:stretch>
            <a:fillRect/>
          </a:stretch>
        </p:blipFill>
        <p:spPr>
          <a:xfrm>
            <a:off x="149129" y="1678257"/>
            <a:ext cx="8683171" cy="283659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2: Fundamental Matrix Estimation</a:t>
            </a:r>
            <a:endParaRPr/>
          </a:p>
        </p:txBody>
      </p:sp>
      <p:sp>
        <p:nvSpPr>
          <p:cNvPr id="94" name="Google Shape;94;p7"/>
          <p:cNvSpPr txBox="1">
            <a:spLocks noGrp="1"/>
          </p:cNvSpPr>
          <p:nvPr>
            <p:ph type="body" idx="1"/>
          </p:nvPr>
        </p:nvSpPr>
        <p:spPr>
          <a:xfrm>
            <a:off x="2572050" y="1152475"/>
            <a:ext cx="3650156"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dirty="0"/>
              <a:t>Fundamental Matrix Estimation Result:</a:t>
            </a:r>
          </a:p>
          <a:p>
            <a:pPr marL="0" lvl="0" indent="0" algn="l" rtl="0">
              <a:lnSpc>
                <a:spcPct val="115000"/>
              </a:lnSpc>
              <a:spcBef>
                <a:spcPts val="0"/>
              </a:spcBef>
              <a:spcAft>
                <a:spcPts val="0"/>
              </a:spcAft>
              <a:buSzPts val="1400"/>
              <a:buNone/>
            </a:pPr>
            <a:endParaRPr dirty="0"/>
          </a:p>
          <a:p>
            <a:pPr marL="0" lvl="0" indent="0" eaLnBrk="0" fontAlgn="base" hangingPunct="0">
              <a:lnSpc>
                <a:spcPct val="100000"/>
              </a:lnSpc>
              <a:spcBef>
                <a:spcPct val="0"/>
              </a:spcBef>
              <a:spcAft>
                <a:spcPct val="0"/>
              </a:spcAft>
              <a:buClrTx/>
              <a:buSzTx/>
              <a:buNone/>
            </a:pPr>
            <a:r>
              <a:rPr lang="en-US" altLang="en-US" sz="1200" dirty="0">
                <a:solidFill>
                  <a:srgbClr val="000000"/>
                </a:solidFill>
                <a:highlight>
                  <a:srgbClr val="FFFFFF"/>
                </a:highlight>
                <a:latin typeface="Courier New" panose="02070309020205020404" pitchFamily="49" charset="0"/>
              </a:rPr>
              <a:t>[[-0.00005608 0.00059327 -0.014601 ] </a:t>
            </a:r>
          </a:p>
          <a:p>
            <a:pPr marL="0" lvl="0" indent="0" eaLnBrk="0" fontAlgn="base" hangingPunct="0">
              <a:lnSpc>
                <a:spcPct val="100000"/>
              </a:lnSpc>
              <a:spcBef>
                <a:spcPct val="0"/>
              </a:spcBef>
              <a:spcAft>
                <a:spcPct val="0"/>
              </a:spcAft>
              <a:buClrTx/>
              <a:buSzTx/>
              <a:buNone/>
            </a:pPr>
            <a:r>
              <a:rPr lang="en-US" altLang="en-US" sz="1200" dirty="0">
                <a:solidFill>
                  <a:srgbClr val="000000"/>
                </a:solidFill>
                <a:highlight>
                  <a:srgbClr val="FFFFFF"/>
                </a:highlight>
                <a:latin typeface="Courier New" panose="02070309020205020404" pitchFamily="49" charset="0"/>
              </a:rPr>
              <a:t>[ 0.00087223 -0.00015445 -2.39641427] </a:t>
            </a:r>
          </a:p>
          <a:p>
            <a:pPr marL="0" lvl="0" indent="0" eaLnBrk="0" fontAlgn="base" hangingPunct="0">
              <a:lnSpc>
                <a:spcPct val="100000"/>
              </a:lnSpc>
              <a:spcBef>
                <a:spcPct val="0"/>
              </a:spcBef>
              <a:spcAft>
                <a:spcPct val="0"/>
              </a:spcAft>
              <a:buClrTx/>
              <a:buSzTx/>
              <a:buNone/>
            </a:pPr>
            <a:r>
              <a:rPr lang="en-US" altLang="en-US" sz="1200" dirty="0">
                <a:solidFill>
                  <a:srgbClr val="000000"/>
                </a:solidFill>
                <a:highlight>
                  <a:srgbClr val="FFFFFF"/>
                </a:highlight>
                <a:latin typeface="Courier New" panose="02070309020205020404" pitchFamily="49" charset="0"/>
              </a:rPr>
              <a:t>[-0.22260075 1.74869963 57.12943309]]</a:t>
            </a:r>
            <a:r>
              <a:rPr lang="en-US" altLang="en-US" sz="1200" dirty="0">
                <a:solidFill>
                  <a:schemeClr val="tx1"/>
                </a:solidFill>
                <a:highlight>
                  <a:srgbClr val="FFFFFF"/>
                </a:highlight>
              </a:rPr>
              <a:t> </a:t>
            </a:r>
            <a:endParaRPr lang="en-US" altLang="en-US" sz="1200" dirty="0">
              <a:solidFill>
                <a:schemeClr val="tx1"/>
              </a:solidFill>
              <a:highlight>
                <a:srgbClr val="FFFFFF"/>
              </a:highlight>
              <a:latin typeface="Arial" panose="020B0604020202020204" pitchFamily="34" charset="0"/>
            </a:endParaRPr>
          </a:p>
          <a:p>
            <a:pPr marL="0" lvl="0" indent="0" algn="l" rtl="0">
              <a:lnSpc>
                <a:spcPct val="115000"/>
              </a:lnSpc>
              <a:spcBef>
                <a:spcPts val="1600"/>
              </a:spcBef>
              <a:spcAft>
                <a:spcPts val="1600"/>
              </a:spcAft>
              <a:buSzPts val="1400"/>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2: Fundamental Matrix Estimation: Your Images</a:t>
            </a:r>
            <a:endParaRPr/>
          </a:p>
        </p:txBody>
      </p:sp>
      <p:sp>
        <p:nvSpPr>
          <p:cNvPr id="100" name="Google Shape;100;p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dirty="0"/>
              <a:t>Your Image: Left Image with Epipolar Lines</a:t>
            </a:r>
            <a:endParaRPr b="1" dirty="0"/>
          </a:p>
        </p:txBody>
      </p:sp>
      <p:sp>
        <p:nvSpPr>
          <p:cNvPr id="101" name="Google Shape;101;p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dirty="0"/>
              <a:t>Your Image: Right Image with Epipolar Lines</a:t>
            </a:r>
            <a:endParaRPr dirty="0"/>
          </a:p>
          <a:p>
            <a:pPr marL="0" lvl="0" indent="0" algn="l" rtl="0">
              <a:lnSpc>
                <a:spcPct val="115000"/>
              </a:lnSpc>
              <a:spcBef>
                <a:spcPts val="1600"/>
              </a:spcBef>
              <a:spcAft>
                <a:spcPts val="1600"/>
              </a:spcAft>
              <a:buSzPts val="1400"/>
              <a:buNone/>
            </a:pPr>
            <a:endParaRPr dirty="0"/>
          </a:p>
        </p:txBody>
      </p:sp>
      <p:pic>
        <p:nvPicPr>
          <p:cNvPr id="3" name="Picture 2">
            <a:extLst>
              <a:ext uri="{FF2B5EF4-FFF2-40B4-BE49-F238E27FC236}">
                <a16:creationId xmlns:a16="http://schemas.microsoft.com/office/drawing/2014/main" id="{4E9BF15C-98F0-4498-84D9-6EC24D91FB0C}"/>
              </a:ext>
            </a:extLst>
          </p:cNvPr>
          <p:cNvPicPr>
            <a:picLocks noChangeAspect="1"/>
          </p:cNvPicPr>
          <p:nvPr/>
        </p:nvPicPr>
        <p:blipFill rotWithShape="1">
          <a:blip r:embed="rId3"/>
          <a:srcRect r="49134"/>
          <a:stretch/>
        </p:blipFill>
        <p:spPr>
          <a:xfrm>
            <a:off x="869492" y="1593057"/>
            <a:ext cx="2884315" cy="3409308"/>
          </a:xfrm>
          <a:prstGeom prst="rect">
            <a:avLst/>
          </a:prstGeom>
        </p:spPr>
      </p:pic>
      <p:pic>
        <p:nvPicPr>
          <p:cNvPr id="8" name="Picture 7">
            <a:extLst>
              <a:ext uri="{FF2B5EF4-FFF2-40B4-BE49-F238E27FC236}">
                <a16:creationId xmlns:a16="http://schemas.microsoft.com/office/drawing/2014/main" id="{51230251-0F80-465D-BF95-BA3A64A02483}"/>
              </a:ext>
            </a:extLst>
          </p:cNvPr>
          <p:cNvPicPr>
            <a:picLocks noChangeAspect="1"/>
          </p:cNvPicPr>
          <p:nvPr/>
        </p:nvPicPr>
        <p:blipFill rotWithShape="1">
          <a:blip r:embed="rId3"/>
          <a:srcRect l="50866"/>
          <a:stretch/>
        </p:blipFill>
        <p:spPr>
          <a:xfrm>
            <a:off x="5439318" y="1593057"/>
            <a:ext cx="2786063" cy="340930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t>Part 2: Fundamental Matrix Estimation: Your Image</a:t>
            </a:r>
            <a:endParaRPr/>
          </a:p>
        </p:txBody>
      </p:sp>
      <p:sp>
        <p:nvSpPr>
          <p:cNvPr id="107" name="Google Shape;107;p9"/>
          <p:cNvSpPr txBox="1">
            <a:spLocks noGrp="1"/>
          </p:cNvSpPr>
          <p:nvPr>
            <p:ph type="body" idx="1"/>
          </p:nvPr>
        </p:nvSpPr>
        <p:spPr>
          <a:xfrm>
            <a:off x="2572050" y="1152475"/>
            <a:ext cx="3678731"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 dirty="0"/>
              <a:t>Fundamental Matrix Estimation Result:</a:t>
            </a:r>
            <a:endParaRPr dirty="0"/>
          </a:p>
          <a:p>
            <a:pPr marL="0" indent="0">
              <a:spcBef>
                <a:spcPts val="1600"/>
              </a:spcBef>
              <a:spcAft>
                <a:spcPts val="1600"/>
              </a:spcAft>
              <a:buNone/>
            </a:pPr>
            <a:r>
              <a:rPr lang="en-US" altLang="en-US" sz="1100" dirty="0">
                <a:solidFill>
                  <a:srgbClr val="000000"/>
                </a:solidFill>
                <a:highlight>
                  <a:srgbClr val="FFFFFF"/>
                </a:highlight>
                <a:latin typeface="Courier New" panose="02070309020205020404" pitchFamily="49" charset="0"/>
              </a:rPr>
              <a:t>[[ -0.00005366 -0.0005305 0.83333035]    [ 0.00125642 -0.00048652 -4.93357538]    [ -1.19089577 5.90673263 -468.75343629]]</a:t>
            </a:r>
            <a:r>
              <a:rPr lang="en-US" altLang="en-US" sz="1100" dirty="0">
                <a:solidFill>
                  <a:schemeClr val="tx1"/>
                </a:solidFill>
                <a:highlight>
                  <a:srgbClr val="FFFFFF"/>
                </a:highlight>
              </a:rPr>
              <a:t> </a:t>
            </a:r>
            <a:endParaRPr lang="en-US" altLang="en-US" sz="1100" dirty="0">
              <a:solidFill>
                <a:schemeClr val="tx1"/>
              </a:solidFill>
              <a:highlight>
                <a:srgbClr val="FFFFFF"/>
              </a:highlight>
              <a:latin typeface="Arial" panose="020B0604020202020204" pitchFamily="34" charset="0"/>
            </a:endParaRPr>
          </a:p>
          <a:p>
            <a:pPr marL="0" lvl="0" indent="0" algn="l" rtl="0">
              <a:lnSpc>
                <a:spcPct val="115000"/>
              </a:lnSpc>
              <a:spcBef>
                <a:spcPts val="1600"/>
              </a:spcBef>
              <a:spcAft>
                <a:spcPts val="1600"/>
              </a:spcAft>
              <a:buSzPts val="1400"/>
              <a:buNone/>
            </a:pP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1047</Words>
  <Application>Microsoft Office PowerPoint</Application>
  <PresentationFormat>On-screen Show (16:9)</PresentationFormat>
  <Paragraphs>61</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Courier New</vt:lpstr>
      <vt:lpstr>Simple Light</vt:lpstr>
      <vt:lpstr>CS 4476/7646 Project 2</vt:lpstr>
      <vt:lpstr>Part 1: Projection Matrix </vt:lpstr>
      <vt:lpstr>Part 1: Projection Matrix </vt:lpstr>
      <vt:lpstr>Part 1: Projection Matrix </vt:lpstr>
      <vt:lpstr>Part 1: Projection Matrix </vt:lpstr>
      <vt:lpstr>Part 2: Fundamental Matrix Estimation</vt:lpstr>
      <vt:lpstr>Part 2: Fundamental Matrix Estimation</vt:lpstr>
      <vt:lpstr>Part 2: Fundamental Matrix Estimation: Your Images</vt:lpstr>
      <vt:lpstr>Part 2: Fundamental Matrix Estimation: Your Image</vt:lpstr>
      <vt:lpstr>Part 2: Reflection Questions</vt:lpstr>
      <vt:lpstr>Part 2: Extra Credit: Fundamental Matrix Song</vt:lpstr>
      <vt:lpstr>Part 3: RANSAC Iterations Questions</vt:lpstr>
      <vt:lpstr>Part 3: RANSAC Inlier Matches</vt:lpstr>
      <vt:lpstr>Part 3: RANSAC Implementation</vt:lpstr>
      <vt:lpstr>Tests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4476/7646 Project 2</dc:title>
  <cp:lastModifiedBy>Tarun Pasumarthi</cp:lastModifiedBy>
  <cp:revision>1</cp:revision>
  <dcterms:modified xsi:type="dcterms:W3CDTF">2020-02-09T01:15:33Z</dcterms:modified>
</cp:coreProperties>
</file>